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63" r:id="rId6"/>
    <p:sldId id="259" r:id="rId7"/>
    <p:sldId id="260" r:id="rId8"/>
    <p:sldId id="264" r:id="rId9"/>
    <p:sldId id="265" r:id="rId10"/>
    <p:sldId id="267" r:id="rId11"/>
    <p:sldId id="266" r:id="rId12"/>
    <p:sldId id="268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59"/>
            <p14:sldId id="260"/>
            <p14:sldId id="264"/>
            <p14:sldId id="265"/>
            <p14:sldId id="267"/>
            <p14:sldId id="266"/>
            <p14:sldId id="268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32B792-C01A-4168-BB80-0B0FF9A08CD5}" type="doc">
      <dgm:prSet loTypeId="urn:microsoft.com/office/officeart/2005/8/layout/arrow5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6072139-9002-4A24-A0B9-73C9D6CD0B50}">
      <dgm:prSet phldrT="[Tekst]"/>
      <dgm:spPr/>
      <dgm:t>
        <a:bodyPr/>
        <a:lstStyle/>
        <a:p>
          <a:r>
            <a:rPr lang="pl-PL" dirty="0" smtClean="0"/>
            <a:t>Istotą wielokulturowości jest egzystencja kultur obok  siebie lub dominacja jednych nad drugimi</a:t>
          </a:r>
          <a:endParaRPr lang="pl-PL" dirty="0"/>
        </a:p>
      </dgm:t>
    </dgm:pt>
    <dgm:pt modelId="{E5E1D3F5-3B3E-47D9-B710-CF4ACFF94B6E}" type="parTrans" cxnId="{4D9B1AE7-BCCA-446D-AA87-927BC7D98007}">
      <dgm:prSet/>
      <dgm:spPr/>
      <dgm:t>
        <a:bodyPr/>
        <a:lstStyle/>
        <a:p>
          <a:endParaRPr lang="pl-PL"/>
        </a:p>
      </dgm:t>
    </dgm:pt>
    <dgm:pt modelId="{78154CDB-9213-4C36-9884-2F794176F35F}" type="sibTrans" cxnId="{4D9B1AE7-BCCA-446D-AA87-927BC7D98007}">
      <dgm:prSet/>
      <dgm:spPr/>
      <dgm:t>
        <a:bodyPr/>
        <a:lstStyle/>
        <a:p>
          <a:endParaRPr lang="pl-PL"/>
        </a:p>
      </dgm:t>
    </dgm:pt>
    <dgm:pt modelId="{97434FA6-671D-4038-8FC4-F2DB36067572}">
      <dgm:prSet/>
      <dgm:spPr/>
      <dgm:t>
        <a:bodyPr/>
        <a:lstStyle/>
        <a:p>
          <a:r>
            <a:rPr lang="pl-PL" dirty="0" smtClean="0"/>
            <a:t>Międzykulturowość można uznać kooperację kultur opartą </a:t>
          </a:r>
          <a:br>
            <a:rPr lang="pl-PL" dirty="0" smtClean="0"/>
          </a:br>
          <a:r>
            <a:rPr lang="pl-PL" dirty="0" smtClean="0"/>
            <a:t>na dialogu</a:t>
          </a:r>
          <a:endParaRPr lang="pl-PL" dirty="0"/>
        </a:p>
      </dgm:t>
    </dgm:pt>
    <dgm:pt modelId="{8D2CA9C6-BE2D-4938-AF5F-9244B2F71A9B}" type="parTrans" cxnId="{09FA4FA8-3574-400E-B592-16060FE34B34}">
      <dgm:prSet/>
      <dgm:spPr/>
      <dgm:t>
        <a:bodyPr/>
        <a:lstStyle/>
        <a:p>
          <a:endParaRPr lang="pl-PL"/>
        </a:p>
      </dgm:t>
    </dgm:pt>
    <dgm:pt modelId="{ED95E0FC-11FC-43C3-9BC7-0548C572BCC7}" type="sibTrans" cxnId="{09FA4FA8-3574-400E-B592-16060FE34B34}">
      <dgm:prSet/>
      <dgm:spPr/>
      <dgm:t>
        <a:bodyPr/>
        <a:lstStyle/>
        <a:p>
          <a:endParaRPr lang="pl-PL"/>
        </a:p>
      </dgm:t>
    </dgm:pt>
    <dgm:pt modelId="{1FAABF23-C29C-450E-99C1-ACF475486B5D}" type="pres">
      <dgm:prSet presAssocID="{CF32B792-C01A-4168-BB80-0B0FF9A08CD5}" presName="diagram" presStyleCnt="0">
        <dgm:presLayoutVars>
          <dgm:dir/>
          <dgm:resizeHandles val="exact"/>
        </dgm:presLayoutVars>
      </dgm:prSet>
      <dgm:spPr/>
    </dgm:pt>
    <dgm:pt modelId="{8AFA8816-38CE-4CF1-AFB9-2FDF0C75DF4C}" type="pres">
      <dgm:prSet presAssocID="{46072139-9002-4A24-A0B9-73C9D6CD0B50}" presName="arrow" presStyleLbl="node1" presStyleIdx="0" presStyleCnt="2" custScaleY="100101" custRadScaleRad="7121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80D7820-0B3D-40E8-BF7D-CF49E10F13DF}" type="pres">
      <dgm:prSet presAssocID="{97434FA6-671D-4038-8FC4-F2DB36067572}" presName="arrow" presStyleLbl="node1" presStyleIdx="1" presStyleCnt="2" custScaleY="100227" custRadScaleRad="74011" custRadScaleInc="16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9FA4FA8-3574-400E-B592-16060FE34B34}" srcId="{CF32B792-C01A-4168-BB80-0B0FF9A08CD5}" destId="{97434FA6-671D-4038-8FC4-F2DB36067572}" srcOrd="1" destOrd="0" parTransId="{8D2CA9C6-BE2D-4938-AF5F-9244B2F71A9B}" sibTransId="{ED95E0FC-11FC-43C3-9BC7-0548C572BCC7}"/>
    <dgm:cxn modelId="{38E9BF99-5AA8-429D-83EB-C102606D51D3}" type="presOf" srcId="{46072139-9002-4A24-A0B9-73C9D6CD0B50}" destId="{8AFA8816-38CE-4CF1-AFB9-2FDF0C75DF4C}" srcOrd="0" destOrd="0" presId="urn:microsoft.com/office/officeart/2005/8/layout/arrow5"/>
    <dgm:cxn modelId="{4D9B1AE7-BCCA-446D-AA87-927BC7D98007}" srcId="{CF32B792-C01A-4168-BB80-0B0FF9A08CD5}" destId="{46072139-9002-4A24-A0B9-73C9D6CD0B50}" srcOrd="0" destOrd="0" parTransId="{E5E1D3F5-3B3E-47D9-B710-CF4ACFF94B6E}" sibTransId="{78154CDB-9213-4C36-9884-2F794176F35F}"/>
    <dgm:cxn modelId="{D7A3C124-FD38-4AF1-A58E-3CB78D2F2C48}" type="presOf" srcId="{97434FA6-671D-4038-8FC4-F2DB36067572}" destId="{880D7820-0B3D-40E8-BF7D-CF49E10F13DF}" srcOrd="0" destOrd="0" presId="urn:microsoft.com/office/officeart/2005/8/layout/arrow5"/>
    <dgm:cxn modelId="{CA87B669-156B-46E4-833A-DCFAE4CD7E56}" type="presOf" srcId="{CF32B792-C01A-4168-BB80-0B0FF9A08CD5}" destId="{1FAABF23-C29C-450E-99C1-ACF475486B5D}" srcOrd="0" destOrd="0" presId="urn:microsoft.com/office/officeart/2005/8/layout/arrow5"/>
    <dgm:cxn modelId="{E7EDD8F5-6C01-4BD2-BE21-632654CFEA99}" type="presParOf" srcId="{1FAABF23-C29C-450E-99C1-ACF475486B5D}" destId="{8AFA8816-38CE-4CF1-AFB9-2FDF0C75DF4C}" srcOrd="0" destOrd="0" presId="urn:microsoft.com/office/officeart/2005/8/layout/arrow5"/>
    <dgm:cxn modelId="{BBDBB4AC-45F4-4B24-90A4-E8FC41D1CF08}" type="presParOf" srcId="{1FAABF23-C29C-450E-99C1-ACF475486B5D}" destId="{880D7820-0B3D-40E8-BF7D-CF49E10F13DF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29A4CA-52BF-4148-9C8A-54988C506A5E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2" csCatId="accent1" phldr="1"/>
      <dgm:spPr/>
    </dgm:pt>
    <dgm:pt modelId="{FBA7B427-181A-463E-9DC8-93D3E48A736D}">
      <dgm:prSet phldrT="[Tekst]"/>
      <dgm:spPr/>
      <dgm:t>
        <a:bodyPr/>
        <a:lstStyle/>
        <a:p>
          <a:r>
            <a:rPr lang="pl-PL" dirty="0" smtClean="0"/>
            <a:t>Dialog</a:t>
          </a:r>
          <a:endParaRPr lang="pl-PL" dirty="0"/>
        </a:p>
      </dgm:t>
    </dgm:pt>
    <dgm:pt modelId="{82500607-D4B1-4B99-A7D5-BD86BA64261C}" type="parTrans" cxnId="{E855DB67-C214-4199-A3A3-587B722042F6}">
      <dgm:prSet/>
      <dgm:spPr/>
      <dgm:t>
        <a:bodyPr/>
        <a:lstStyle/>
        <a:p>
          <a:endParaRPr lang="pl-PL"/>
        </a:p>
      </dgm:t>
    </dgm:pt>
    <dgm:pt modelId="{6894206F-2B95-4E2B-B265-FD6B8F8796FB}" type="sibTrans" cxnId="{E855DB67-C214-4199-A3A3-587B722042F6}">
      <dgm:prSet/>
      <dgm:spPr/>
      <dgm:t>
        <a:bodyPr/>
        <a:lstStyle/>
        <a:p>
          <a:endParaRPr lang="pl-PL"/>
        </a:p>
      </dgm:t>
    </dgm:pt>
    <dgm:pt modelId="{AD43BC3A-8429-4CDB-A771-B8EEC0074D77}">
      <dgm:prSet phldrT="[Tekst]"/>
      <dgm:spPr/>
      <dgm:t>
        <a:bodyPr/>
        <a:lstStyle/>
        <a:p>
          <a:r>
            <a:rPr lang="pl-PL" dirty="0" smtClean="0"/>
            <a:t>Interakcje</a:t>
          </a:r>
          <a:endParaRPr lang="pl-PL" dirty="0"/>
        </a:p>
      </dgm:t>
    </dgm:pt>
    <dgm:pt modelId="{E6282A44-DA76-4ADB-99D6-9248F397331E}" type="parTrans" cxnId="{35D51674-5306-4F7A-B8BD-77E2B5ADCB8E}">
      <dgm:prSet/>
      <dgm:spPr/>
      <dgm:t>
        <a:bodyPr/>
        <a:lstStyle/>
        <a:p>
          <a:endParaRPr lang="pl-PL"/>
        </a:p>
      </dgm:t>
    </dgm:pt>
    <dgm:pt modelId="{43A6B829-30FD-4426-9E89-045E015B31E0}" type="sibTrans" cxnId="{35D51674-5306-4F7A-B8BD-77E2B5ADCB8E}">
      <dgm:prSet/>
      <dgm:spPr/>
      <dgm:t>
        <a:bodyPr/>
        <a:lstStyle/>
        <a:p>
          <a:endParaRPr lang="pl-PL"/>
        </a:p>
      </dgm:t>
    </dgm:pt>
    <dgm:pt modelId="{8D839378-F0F8-4BAB-8617-2A9C1B0D05F4}">
      <dgm:prSet phldrT="[Tekst]"/>
      <dgm:spPr/>
      <dgm:t>
        <a:bodyPr/>
        <a:lstStyle/>
        <a:p>
          <a:r>
            <a:rPr lang="pl-PL" dirty="0" smtClean="0"/>
            <a:t>Porozumienie</a:t>
          </a:r>
          <a:endParaRPr lang="pl-PL" dirty="0"/>
        </a:p>
      </dgm:t>
    </dgm:pt>
    <dgm:pt modelId="{F1015E22-9CAD-45B3-9B57-62F2A3601676}" type="parTrans" cxnId="{897F7081-4547-4E7B-9E13-44CCA09CFAB6}">
      <dgm:prSet/>
      <dgm:spPr/>
      <dgm:t>
        <a:bodyPr/>
        <a:lstStyle/>
        <a:p>
          <a:endParaRPr lang="pl-PL"/>
        </a:p>
      </dgm:t>
    </dgm:pt>
    <dgm:pt modelId="{3F4E0EB3-BB46-41BC-8F98-42DB752E2B0E}" type="sibTrans" cxnId="{897F7081-4547-4E7B-9E13-44CCA09CFAB6}">
      <dgm:prSet/>
      <dgm:spPr/>
      <dgm:t>
        <a:bodyPr/>
        <a:lstStyle/>
        <a:p>
          <a:endParaRPr lang="pl-PL"/>
        </a:p>
      </dgm:t>
    </dgm:pt>
    <dgm:pt modelId="{19A08F45-52B3-49DD-B3E8-8D5C984A920C}">
      <dgm:prSet phldrT="[Tekst]"/>
      <dgm:spPr/>
      <dgm:t>
        <a:bodyPr/>
        <a:lstStyle/>
        <a:p>
          <a:r>
            <a:rPr lang="pl-PL" dirty="0" smtClean="0"/>
            <a:t>Współpraca</a:t>
          </a:r>
          <a:endParaRPr lang="pl-PL" dirty="0"/>
        </a:p>
      </dgm:t>
    </dgm:pt>
    <dgm:pt modelId="{7DC71D3B-591F-4408-81A4-E5AAEFBFCDDD}" type="parTrans" cxnId="{4E7BE37B-4284-49EC-BAC7-8B46CDABFAB8}">
      <dgm:prSet/>
      <dgm:spPr/>
      <dgm:t>
        <a:bodyPr/>
        <a:lstStyle/>
        <a:p>
          <a:endParaRPr lang="pl-PL"/>
        </a:p>
      </dgm:t>
    </dgm:pt>
    <dgm:pt modelId="{2CB54FC8-1DE2-4388-8A2F-66FF51172FF5}" type="sibTrans" cxnId="{4E7BE37B-4284-49EC-BAC7-8B46CDABFAB8}">
      <dgm:prSet/>
      <dgm:spPr/>
      <dgm:t>
        <a:bodyPr/>
        <a:lstStyle/>
        <a:p>
          <a:endParaRPr lang="pl-PL"/>
        </a:p>
      </dgm:t>
    </dgm:pt>
    <dgm:pt modelId="{41D1CDD9-E7DC-48DC-8C7E-20F3701C2F97}">
      <dgm:prSet phldrT="[Tekst]"/>
      <dgm:spPr/>
      <dgm:t>
        <a:bodyPr/>
        <a:lstStyle/>
        <a:p>
          <a:r>
            <a:rPr lang="pl-PL" dirty="0" smtClean="0"/>
            <a:t>Szacunek</a:t>
          </a:r>
          <a:endParaRPr lang="pl-PL" dirty="0"/>
        </a:p>
      </dgm:t>
    </dgm:pt>
    <dgm:pt modelId="{D3B9D5B8-BAD0-4DD7-B916-ABDEC7092232}" type="parTrans" cxnId="{B325F39C-D9F7-4A5E-A893-3831B87D49F0}">
      <dgm:prSet/>
      <dgm:spPr/>
      <dgm:t>
        <a:bodyPr/>
        <a:lstStyle/>
        <a:p>
          <a:endParaRPr lang="pl-PL"/>
        </a:p>
      </dgm:t>
    </dgm:pt>
    <dgm:pt modelId="{DB7E414E-C97C-47FD-94C4-A96D3783AF52}" type="sibTrans" cxnId="{B325F39C-D9F7-4A5E-A893-3831B87D49F0}">
      <dgm:prSet/>
      <dgm:spPr/>
      <dgm:t>
        <a:bodyPr/>
        <a:lstStyle/>
        <a:p>
          <a:endParaRPr lang="pl-PL"/>
        </a:p>
      </dgm:t>
    </dgm:pt>
    <dgm:pt modelId="{C2C0EC1B-64F3-46A4-A86A-138911EA009F}" type="pres">
      <dgm:prSet presAssocID="{8F29A4CA-52BF-4148-9C8A-54988C506A5E}" presName="Name0" presStyleCnt="0">
        <dgm:presLayoutVars>
          <dgm:chMax val="7"/>
          <dgm:dir/>
          <dgm:resizeHandles val="exact"/>
        </dgm:presLayoutVars>
      </dgm:prSet>
      <dgm:spPr/>
    </dgm:pt>
    <dgm:pt modelId="{8D256BF4-1F66-4E82-B10B-EA69FE18FA09}" type="pres">
      <dgm:prSet presAssocID="{8F29A4CA-52BF-4148-9C8A-54988C506A5E}" presName="ellipse1" presStyleLbl="vennNode1" presStyleIdx="0" presStyleCnt="5">
        <dgm:presLayoutVars>
          <dgm:bulletEnabled val="1"/>
        </dgm:presLayoutVars>
      </dgm:prSet>
      <dgm:spPr/>
    </dgm:pt>
    <dgm:pt modelId="{8F5CB129-C341-40FE-9926-8048FCBC23D0}" type="pres">
      <dgm:prSet presAssocID="{8F29A4CA-52BF-4148-9C8A-54988C506A5E}" presName="ellipse2" presStyleLbl="vennNode1" presStyleIdx="1" presStyleCnt="5">
        <dgm:presLayoutVars>
          <dgm:bulletEnabled val="1"/>
        </dgm:presLayoutVars>
      </dgm:prSet>
      <dgm:spPr/>
    </dgm:pt>
    <dgm:pt modelId="{764D5FDF-A8C2-40D2-BB22-E981E1D941CC}" type="pres">
      <dgm:prSet presAssocID="{8F29A4CA-52BF-4148-9C8A-54988C506A5E}" presName="ellipse3" presStyleLbl="vennNode1" presStyleIdx="2" presStyleCnt="5">
        <dgm:presLayoutVars>
          <dgm:bulletEnabled val="1"/>
        </dgm:presLayoutVars>
      </dgm:prSet>
      <dgm:spPr/>
    </dgm:pt>
    <dgm:pt modelId="{35B7A25C-F1CE-4ADC-8D26-9BA9E7570807}" type="pres">
      <dgm:prSet presAssocID="{8F29A4CA-52BF-4148-9C8A-54988C506A5E}" presName="ellipse4" presStyleLbl="vennNode1" presStyleIdx="3" presStyleCnt="5">
        <dgm:presLayoutVars>
          <dgm:bulletEnabled val="1"/>
        </dgm:presLayoutVars>
      </dgm:prSet>
      <dgm:spPr/>
    </dgm:pt>
    <dgm:pt modelId="{7C5DABB9-E5C6-4EB5-94ED-F50B91F74FEE}" type="pres">
      <dgm:prSet presAssocID="{8F29A4CA-52BF-4148-9C8A-54988C506A5E}" presName="ellipse5" presStyleLbl="vennNode1" presStyleIdx="4" presStyleCnt="5">
        <dgm:presLayoutVars>
          <dgm:bulletEnabled val="1"/>
        </dgm:presLayoutVars>
      </dgm:prSet>
      <dgm:spPr/>
    </dgm:pt>
  </dgm:ptLst>
  <dgm:cxnLst>
    <dgm:cxn modelId="{D02B5C55-045D-4D32-AA6E-D725EC6BC8B0}" type="presOf" srcId="{19A08F45-52B3-49DD-B3E8-8D5C984A920C}" destId="{35B7A25C-F1CE-4ADC-8D26-9BA9E7570807}" srcOrd="0" destOrd="0" presId="urn:microsoft.com/office/officeart/2005/8/layout/rings+Icon"/>
    <dgm:cxn modelId="{897F7081-4547-4E7B-9E13-44CCA09CFAB6}" srcId="{8F29A4CA-52BF-4148-9C8A-54988C506A5E}" destId="{8D839378-F0F8-4BAB-8617-2A9C1B0D05F4}" srcOrd="2" destOrd="0" parTransId="{F1015E22-9CAD-45B3-9B57-62F2A3601676}" sibTransId="{3F4E0EB3-BB46-41BC-8F98-42DB752E2B0E}"/>
    <dgm:cxn modelId="{4467B9D2-BDF7-486E-B831-829D463020AB}" type="presOf" srcId="{8F29A4CA-52BF-4148-9C8A-54988C506A5E}" destId="{C2C0EC1B-64F3-46A4-A86A-138911EA009F}" srcOrd="0" destOrd="0" presId="urn:microsoft.com/office/officeart/2005/8/layout/rings+Icon"/>
    <dgm:cxn modelId="{1A73AB8F-FD7F-4AAE-A6DB-FB5A22A69F57}" type="presOf" srcId="{8D839378-F0F8-4BAB-8617-2A9C1B0D05F4}" destId="{764D5FDF-A8C2-40D2-BB22-E981E1D941CC}" srcOrd="0" destOrd="0" presId="urn:microsoft.com/office/officeart/2005/8/layout/rings+Icon"/>
    <dgm:cxn modelId="{4E7BE37B-4284-49EC-BAC7-8B46CDABFAB8}" srcId="{8F29A4CA-52BF-4148-9C8A-54988C506A5E}" destId="{19A08F45-52B3-49DD-B3E8-8D5C984A920C}" srcOrd="3" destOrd="0" parTransId="{7DC71D3B-591F-4408-81A4-E5AAEFBFCDDD}" sibTransId="{2CB54FC8-1DE2-4388-8A2F-66FF51172FF5}"/>
    <dgm:cxn modelId="{DC7170AB-5BDE-4C26-986A-3F4B770410C3}" type="presOf" srcId="{FBA7B427-181A-463E-9DC8-93D3E48A736D}" destId="{8D256BF4-1F66-4E82-B10B-EA69FE18FA09}" srcOrd="0" destOrd="0" presId="urn:microsoft.com/office/officeart/2005/8/layout/rings+Icon"/>
    <dgm:cxn modelId="{B325F39C-D9F7-4A5E-A893-3831B87D49F0}" srcId="{8F29A4CA-52BF-4148-9C8A-54988C506A5E}" destId="{41D1CDD9-E7DC-48DC-8C7E-20F3701C2F97}" srcOrd="4" destOrd="0" parTransId="{D3B9D5B8-BAD0-4DD7-B916-ABDEC7092232}" sibTransId="{DB7E414E-C97C-47FD-94C4-A96D3783AF52}"/>
    <dgm:cxn modelId="{F323AB12-D29A-4D7B-A1CF-E753F76AD8F3}" type="presOf" srcId="{AD43BC3A-8429-4CDB-A771-B8EEC0074D77}" destId="{8F5CB129-C341-40FE-9926-8048FCBC23D0}" srcOrd="0" destOrd="0" presId="urn:microsoft.com/office/officeart/2005/8/layout/rings+Icon"/>
    <dgm:cxn modelId="{35D51674-5306-4F7A-B8BD-77E2B5ADCB8E}" srcId="{8F29A4CA-52BF-4148-9C8A-54988C506A5E}" destId="{AD43BC3A-8429-4CDB-A771-B8EEC0074D77}" srcOrd="1" destOrd="0" parTransId="{E6282A44-DA76-4ADB-99D6-9248F397331E}" sibTransId="{43A6B829-30FD-4426-9E89-045E015B31E0}"/>
    <dgm:cxn modelId="{18E544DF-77C3-4CAB-AAF6-1C6BF7DD3C8E}" type="presOf" srcId="{41D1CDD9-E7DC-48DC-8C7E-20F3701C2F97}" destId="{7C5DABB9-E5C6-4EB5-94ED-F50B91F74FEE}" srcOrd="0" destOrd="0" presId="urn:microsoft.com/office/officeart/2005/8/layout/rings+Icon"/>
    <dgm:cxn modelId="{E855DB67-C214-4199-A3A3-587B722042F6}" srcId="{8F29A4CA-52BF-4148-9C8A-54988C506A5E}" destId="{FBA7B427-181A-463E-9DC8-93D3E48A736D}" srcOrd="0" destOrd="0" parTransId="{82500607-D4B1-4B99-A7D5-BD86BA64261C}" sibTransId="{6894206F-2B95-4E2B-B265-FD6B8F8796FB}"/>
    <dgm:cxn modelId="{CA3A9259-F3A5-4C3B-8701-C92C557FE730}" type="presParOf" srcId="{C2C0EC1B-64F3-46A4-A86A-138911EA009F}" destId="{8D256BF4-1F66-4E82-B10B-EA69FE18FA09}" srcOrd="0" destOrd="0" presId="urn:microsoft.com/office/officeart/2005/8/layout/rings+Icon"/>
    <dgm:cxn modelId="{4FA4F86F-E71F-40A9-BB0F-3A4378EF83F2}" type="presParOf" srcId="{C2C0EC1B-64F3-46A4-A86A-138911EA009F}" destId="{8F5CB129-C341-40FE-9926-8048FCBC23D0}" srcOrd="1" destOrd="0" presId="urn:microsoft.com/office/officeart/2005/8/layout/rings+Icon"/>
    <dgm:cxn modelId="{CF06934B-750F-4D32-A095-D5D3FFF2BF48}" type="presParOf" srcId="{C2C0EC1B-64F3-46A4-A86A-138911EA009F}" destId="{764D5FDF-A8C2-40D2-BB22-E981E1D941CC}" srcOrd="2" destOrd="0" presId="urn:microsoft.com/office/officeart/2005/8/layout/rings+Icon"/>
    <dgm:cxn modelId="{07A5467A-4548-48FD-A900-C163A6EB22BF}" type="presParOf" srcId="{C2C0EC1B-64F3-46A4-A86A-138911EA009F}" destId="{35B7A25C-F1CE-4ADC-8D26-9BA9E7570807}" srcOrd="3" destOrd="0" presId="urn:microsoft.com/office/officeart/2005/8/layout/rings+Icon"/>
    <dgm:cxn modelId="{6DB9F7C7-B130-4B02-9028-74429C1AEA74}" type="presParOf" srcId="{C2C0EC1B-64F3-46A4-A86A-138911EA009F}" destId="{7C5DABB9-E5C6-4EB5-94ED-F50B91F74FEE}" srcOrd="4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818FE6-C9E7-48C4-AC51-F1595650FB19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7DED994-85B0-4813-A482-F70C73C8AD58}">
      <dgm:prSet phldrT="[Tekst]"/>
      <dgm:spPr/>
      <dgm:t>
        <a:bodyPr/>
        <a:lstStyle/>
        <a:p>
          <a:r>
            <a:rPr lang="pl-PL" dirty="0" smtClean="0"/>
            <a:t>obcojęzyczna kompetencja komunikacyjna z całą gamą kompetencji językowych</a:t>
          </a:r>
          <a:endParaRPr lang="pl-PL" dirty="0"/>
        </a:p>
      </dgm:t>
    </dgm:pt>
    <dgm:pt modelId="{D4B20004-FBC8-4489-AF39-DA231C40A99C}" type="parTrans" cxnId="{7A4AA291-7E16-4A86-B53C-8A9443F60E42}">
      <dgm:prSet/>
      <dgm:spPr/>
      <dgm:t>
        <a:bodyPr/>
        <a:lstStyle/>
        <a:p>
          <a:endParaRPr lang="pl-PL"/>
        </a:p>
      </dgm:t>
    </dgm:pt>
    <dgm:pt modelId="{D24F1E72-BB47-45BB-A864-A2B6A5F76604}" type="sibTrans" cxnId="{7A4AA291-7E16-4A86-B53C-8A9443F60E42}">
      <dgm:prSet/>
      <dgm:spPr/>
      <dgm:t>
        <a:bodyPr/>
        <a:lstStyle/>
        <a:p>
          <a:endParaRPr lang="pl-PL"/>
        </a:p>
      </dgm:t>
    </dgm:pt>
    <dgm:pt modelId="{4594DD88-3B73-41E2-AB8E-EE6461811973}">
      <dgm:prSet phldrT="[Tekst]"/>
      <dgm:spPr/>
      <dgm:t>
        <a:bodyPr/>
        <a:lstStyle/>
        <a:p>
          <a:r>
            <a:rPr lang="pl-PL" dirty="0" smtClean="0"/>
            <a:t>gotowość do powstrzymywania się </a:t>
          </a:r>
          <a:br>
            <a:rPr lang="pl-PL" dirty="0" smtClean="0"/>
          </a:br>
          <a:r>
            <a:rPr lang="pl-PL" dirty="0" smtClean="0"/>
            <a:t>od wartościowania kultur – tak własnej, jak innych/obcych</a:t>
          </a:r>
          <a:endParaRPr lang="pl-PL" dirty="0"/>
        </a:p>
      </dgm:t>
    </dgm:pt>
    <dgm:pt modelId="{2DFBCA32-8ADA-4748-8271-2F4E99CFF4A9}" type="parTrans" cxnId="{8B9C1610-9F03-4E48-90AF-506CCDD182CF}">
      <dgm:prSet/>
      <dgm:spPr/>
      <dgm:t>
        <a:bodyPr/>
        <a:lstStyle/>
        <a:p>
          <a:endParaRPr lang="pl-PL"/>
        </a:p>
      </dgm:t>
    </dgm:pt>
    <dgm:pt modelId="{2867B9A8-DC05-4832-B47C-8750E7D3B187}" type="sibTrans" cxnId="{8B9C1610-9F03-4E48-90AF-506CCDD182CF}">
      <dgm:prSet/>
      <dgm:spPr/>
      <dgm:t>
        <a:bodyPr/>
        <a:lstStyle/>
        <a:p>
          <a:endParaRPr lang="pl-PL"/>
        </a:p>
      </dgm:t>
    </dgm:pt>
    <dgm:pt modelId="{D07CFD8C-DE6B-4D33-8DFD-7736E12A9EA2}">
      <dgm:prSet/>
      <dgm:spPr/>
      <dgm:t>
        <a:bodyPr/>
        <a:lstStyle/>
        <a:p>
          <a:r>
            <a:rPr lang="pl-PL" dirty="0" smtClean="0"/>
            <a:t>wiedza o kulturze własnej, ojczystej i interlokutora</a:t>
          </a:r>
          <a:endParaRPr lang="pl-PL" dirty="0"/>
        </a:p>
      </dgm:t>
    </dgm:pt>
    <dgm:pt modelId="{D1E179FE-9D0A-4176-8D80-CD70365C4BE0}" type="parTrans" cxnId="{0F4DF9E3-F62B-427A-A4B3-DF6B640E2201}">
      <dgm:prSet/>
      <dgm:spPr/>
      <dgm:t>
        <a:bodyPr/>
        <a:lstStyle/>
        <a:p>
          <a:endParaRPr lang="pl-PL"/>
        </a:p>
      </dgm:t>
    </dgm:pt>
    <dgm:pt modelId="{461AE195-AA93-4041-89B9-39F414C352D5}" type="sibTrans" cxnId="{0F4DF9E3-F62B-427A-A4B3-DF6B640E2201}">
      <dgm:prSet/>
      <dgm:spPr/>
      <dgm:t>
        <a:bodyPr/>
        <a:lstStyle/>
        <a:p>
          <a:endParaRPr lang="pl-PL"/>
        </a:p>
      </dgm:t>
    </dgm:pt>
    <dgm:pt modelId="{582E79B0-32BE-4198-9912-BB97F4815D81}">
      <dgm:prSet/>
      <dgm:spPr/>
      <dgm:t>
        <a:bodyPr/>
        <a:lstStyle/>
        <a:p>
          <a:r>
            <a:rPr lang="pl-PL" dirty="0" smtClean="0"/>
            <a:t>postawy, np. zainteresowanie, otwartość, gotowość do kontaktu </a:t>
          </a:r>
          <a:br>
            <a:rPr lang="pl-PL" dirty="0" smtClean="0"/>
          </a:br>
          <a:r>
            <a:rPr lang="pl-PL" dirty="0" smtClean="0"/>
            <a:t>z innością/obcością kulturową</a:t>
          </a:r>
          <a:endParaRPr lang="pl-PL" dirty="0"/>
        </a:p>
      </dgm:t>
    </dgm:pt>
    <dgm:pt modelId="{7AB83512-FCCA-4D31-BA64-289EB3DAC88D}" type="parTrans" cxnId="{31DF70DC-E792-4D4B-8B66-DBA7D0C9F721}">
      <dgm:prSet/>
      <dgm:spPr/>
      <dgm:t>
        <a:bodyPr/>
        <a:lstStyle/>
        <a:p>
          <a:endParaRPr lang="pl-PL"/>
        </a:p>
      </dgm:t>
    </dgm:pt>
    <dgm:pt modelId="{2448DA80-9B31-4447-B94D-451DECF54A9C}" type="sibTrans" cxnId="{31DF70DC-E792-4D4B-8B66-DBA7D0C9F721}">
      <dgm:prSet/>
      <dgm:spPr/>
      <dgm:t>
        <a:bodyPr/>
        <a:lstStyle/>
        <a:p>
          <a:endParaRPr lang="pl-PL"/>
        </a:p>
      </dgm:t>
    </dgm:pt>
    <dgm:pt modelId="{50C6BCC0-8266-47F6-941E-0C2BB59487B4}">
      <dgm:prSet/>
      <dgm:spPr/>
      <dgm:t>
        <a:bodyPr/>
        <a:lstStyle/>
        <a:p>
          <a:r>
            <a:rPr lang="pl-PL" smtClean="0"/>
            <a:t>umiejętność interpretacji, objaśniania przejawów obcej kultury i odnoszenia jej do kultury rodzimej</a:t>
          </a:r>
          <a:endParaRPr lang="pl-PL"/>
        </a:p>
      </dgm:t>
    </dgm:pt>
    <dgm:pt modelId="{33432E81-18EA-406F-9440-C3078E218DF0}" type="parTrans" cxnId="{5912B20E-CCE3-463A-9C81-B9D6C68ECEF6}">
      <dgm:prSet/>
      <dgm:spPr/>
      <dgm:t>
        <a:bodyPr/>
        <a:lstStyle/>
        <a:p>
          <a:endParaRPr lang="pl-PL"/>
        </a:p>
      </dgm:t>
    </dgm:pt>
    <dgm:pt modelId="{20908AE7-A60D-45E9-8789-19EEFC76FFF8}" type="sibTrans" cxnId="{5912B20E-CCE3-463A-9C81-B9D6C68ECEF6}">
      <dgm:prSet/>
      <dgm:spPr/>
      <dgm:t>
        <a:bodyPr/>
        <a:lstStyle/>
        <a:p>
          <a:endParaRPr lang="pl-PL"/>
        </a:p>
      </dgm:t>
    </dgm:pt>
    <dgm:pt modelId="{D083AAC8-71BB-4D51-833F-D161123EC158}">
      <dgm:prSet/>
      <dgm:spPr/>
      <dgm:t>
        <a:bodyPr/>
        <a:lstStyle/>
        <a:p>
          <a:r>
            <a:rPr lang="pl-PL" dirty="0" smtClean="0"/>
            <a:t>umiejętność zdobywania wiedzy o innej/obcej kulturze</a:t>
          </a:r>
          <a:endParaRPr lang="pl-PL" dirty="0"/>
        </a:p>
      </dgm:t>
    </dgm:pt>
    <dgm:pt modelId="{630E24D3-F1FD-4372-9342-C6DFB5CD446B}" type="parTrans" cxnId="{0172E17D-0C7D-4B56-A6AA-6C67B8ADD36D}">
      <dgm:prSet/>
      <dgm:spPr/>
      <dgm:t>
        <a:bodyPr/>
        <a:lstStyle/>
        <a:p>
          <a:endParaRPr lang="pl-PL"/>
        </a:p>
      </dgm:t>
    </dgm:pt>
    <dgm:pt modelId="{1ACC1785-D7E7-4AFA-BEA4-1F9CA3C7B548}" type="sibTrans" cxnId="{0172E17D-0C7D-4B56-A6AA-6C67B8ADD36D}">
      <dgm:prSet/>
      <dgm:spPr/>
      <dgm:t>
        <a:bodyPr/>
        <a:lstStyle/>
        <a:p>
          <a:endParaRPr lang="pl-PL"/>
        </a:p>
      </dgm:t>
    </dgm:pt>
    <dgm:pt modelId="{EF7AA289-54E4-47C3-B678-B7988EF712B8}">
      <dgm:prSet/>
      <dgm:spPr/>
      <dgm:t>
        <a:bodyPr/>
        <a:lstStyle/>
        <a:p>
          <a:r>
            <a:rPr lang="pl-PL" dirty="0" smtClean="0"/>
            <a:t>krytyczna świadomość kulturowa, pozwalająca oceniać  wartości i poglądy </a:t>
          </a:r>
          <a:br>
            <a:rPr lang="pl-PL" dirty="0" smtClean="0"/>
          </a:br>
          <a:r>
            <a:rPr lang="pl-PL" dirty="0" smtClean="0"/>
            <a:t>w kulturze rodzimej </a:t>
          </a:r>
          <a:br>
            <a:rPr lang="pl-PL" dirty="0" smtClean="0"/>
          </a:br>
          <a:r>
            <a:rPr lang="pl-PL" dirty="0" smtClean="0"/>
            <a:t>i innej/obcej</a:t>
          </a:r>
          <a:endParaRPr lang="pl-PL" dirty="0"/>
        </a:p>
      </dgm:t>
    </dgm:pt>
    <dgm:pt modelId="{CEB80C31-8498-40DA-8FF4-262CC939525C}" type="parTrans" cxnId="{8B727347-B032-4CA6-9306-B82E0B158E06}">
      <dgm:prSet/>
      <dgm:spPr/>
      <dgm:t>
        <a:bodyPr/>
        <a:lstStyle/>
        <a:p>
          <a:endParaRPr lang="pl-PL"/>
        </a:p>
      </dgm:t>
    </dgm:pt>
    <dgm:pt modelId="{3509D172-8490-4EB9-8742-06051328CA71}" type="sibTrans" cxnId="{8B727347-B032-4CA6-9306-B82E0B158E06}">
      <dgm:prSet/>
      <dgm:spPr/>
      <dgm:t>
        <a:bodyPr/>
        <a:lstStyle/>
        <a:p>
          <a:endParaRPr lang="pl-PL"/>
        </a:p>
      </dgm:t>
    </dgm:pt>
    <dgm:pt modelId="{19F4BE17-EE94-4D11-9DE0-C640C233A580}" type="pres">
      <dgm:prSet presAssocID="{FA818FE6-C9E7-48C4-AC51-F1595650FB19}" presName="diagram" presStyleCnt="0">
        <dgm:presLayoutVars>
          <dgm:dir/>
          <dgm:resizeHandles val="exact"/>
        </dgm:presLayoutVars>
      </dgm:prSet>
      <dgm:spPr/>
    </dgm:pt>
    <dgm:pt modelId="{DFEC76A8-6DF5-40D4-885A-E54C07BBB00A}" type="pres">
      <dgm:prSet presAssocID="{57DED994-85B0-4813-A482-F70C73C8AD5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53749D-15AF-4615-ABCE-F8F953F7DC07}" type="pres">
      <dgm:prSet presAssocID="{D24F1E72-BB47-45BB-A864-A2B6A5F76604}" presName="sibTrans" presStyleCnt="0"/>
      <dgm:spPr/>
    </dgm:pt>
    <dgm:pt modelId="{9B89F7C8-A901-47F2-A528-4E4FE5B57D08}" type="pres">
      <dgm:prSet presAssocID="{D07CFD8C-DE6B-4D33-8DFD-7736E12A9EA2}" presName="node" presStyleLbl="node1" presStyleIdx="1" presStyleCnt="7" custLinFactNeighborX="-56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83FBA99-898A-4E34-B2A9-2EA5537C7D09}" type="pres">
      <dgm:prSet presAssocID="{461AE195-AA93-4041-89B9-39F414C352D5}" presName="sibTrans" presStyleCnt="0"/>
      <dgm:spPr/>
    </dgm:pt>
    <dgm:pt modelId="{4F163BD0-02CA-4C7A-8DC5-2A77A34180CC}" type="pres">
      <dgm:prSet presAssocID="{582E79B0-32BE-4198-9912-BB97F4815D8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45E6CE6-81E1-40B0-B991-52547C0A6597}" type="pres">
      <dgm:prSet presAssocID="{2448DA80-9B31-4447-B94D-451DECF54A9C}" presName="sibTrans" presStyleCnt="0"/>
      <dgm:spPr/>
    </dgm:pt>
    <dgm:pt modelId="{4C2F8A6D-971C-441A-988D-D5E7E0967961}" type="pres">
      <dgm:prSet presAssocID="{4594DD88-3B73-41E2-AB8E-EE646181197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7666163-DB36-4660-8333-C38CCA6C4C40}" type="pres">
      <dgm:prSet presAssocID="{2867B9A8-DC05-4832-B47C-8750E7D3B187}" presName="sibTrans" presStyleCnt="0"/>
      <dgm:spPr/>
    </dgm:pt>
    <dgm:pt modelId="{B51B0915-336C-4248-B928-A5241137B1DA}" type="pres">
      <dgm:prSet presAssocID="{50C6BCC0-8266-47F6-941E-0C2BB59487B4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4D35D03-D02D-46C6-8F89-004B782B5CEC}" type="pres">
      <dgm:prSet presAssocID="{20908AE7-A60D-45E9-8789-19EEFC76FFF8}" presName="sibTrans" presStyleCnt="0"/>
      <dgm:spPr/>
    </dgm:pt>
    <dgm:pt modelId="{20397C4D-08EA-4098-8EE9-2042DB3762CD}" type="pres">
      <dgm:prSet presAssocID="{D083AAC8-71BB-4D51-833F-D161123EC158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59F0DF-53F7-43DE-AD5D-7F9C81AB7719}" type="pres">
      <dgm:prSet presAssocID="{1ACC1785-D7E7-4AFA-BEA4-1F9CA3C7B548}" presName="sibTrans" presStyleCnt="0"/>
      <dgm:spPr/>
    </dgm:pt>
    <dgm:pt modelId="{2CDD488E-421B-488C-94CA-1BC4914A136A}" type="pres">
      <dgm:prSet presAssocID="{EF7AA289-54E4-47C3-B678-B7988EF712B8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A4AA291-7E16-4A86-B53C-8A9443F60E42}" srcId="{FA818FE6-C9E7-48C4-AC51-F1595650FB19}" destId="{57DED994-85B0-4813-A482-F70C73C8AD58}" srcOrd="0" destOrd="0" parTransId="{D4B20004-FBC8-4489-AF39-DA231C40A99C}" sibTransId="{D24F1E72-BB47-45BB-A864-A2B6A5F76604}"/>
    <dgm:cxn modelId="{CB23C066-0361-4129-8B0C-009A89B1C5DC}" type="presOf" srcId="{FA818FE6-C9E7-48C4-AC51-F1595650FB19}" destId="{19F4BE17-EE94-4D11-9DE0-C640C233A580}" srcOrd="0" destOrd="0" presId="urn:microsoft.com/office/officeart/2005/8/layout/default"/>
    <dgm:cxn modelId="{31DF70DC-E792-4D4B-8B66-DBA7D0C9F721}" srcId="{FA818FE6-C9E7-48C4-AC51-F1595650FB19}" destId="{582E79B0-32BE-4198-9912-BB97F4815D81}" srcOrd="2" destOrd="0" parTransId="{7AB83512-FCCA-4D31-BA64-289EB3DAC88D}" sibTransId="{2448DA80-9B31-4447-B94D-451DECF54A9C}"/>
    <dgm:cxn modelId="{0F4DF9E3-F62B-427A-A4B3-DF6B640E2201}" srcId="{FA818FE6-C9E7-48C4-AC51-F1595650FB19}" destId="{D07CFD8C-DE6B-4D33-8DFD-7736E12A9EA2}" srcOrd="1" destOrd="0" parTransId="{D1E179FE-9D0A-4176-8D80-CD70365C4BE0}" sibTransId="{461AE195-AA93-4041-89B9-39F414C352D5}"/>
    <dgm:cxn modelId="{D0968FC1-0F48-46FC-8844-367E15B06F40}" type="presOf" srcId="{57DED994-85B0-4813-A482-F70C73C8AD58}" destId="{DFEC76A8-6DF5-40D4-885A-E54C07BBB00A}" srcOrd="0" destOrd="0" presId="urn:microsoft.com/office/officeart/2005/8/layout/default"/>
    <dgm:cxn modelId="{B7F6BF01-12FC-4FF4-88D2-BF7907F5D67A}" type="presOf" srcId="{D07CFD8C-DE6B-4D33-8DFD-7736E12A9EA2}" destId="{9B89F7C8-A901-47F2-A528-4E4FE5B57D08}" srcOrd="0" destOrd="0" presId="urn:microsoft.com/office/officeart/2005/8/layout/default"/>
    <dgm:cxn modelId="{8B727347-B032-4CA6-9306-B82E0B158E06}" srcId="{FA818FE6-C9E7-48C4-AC51-F1595650FB19}" destId="{EF7AA289-54E4-47C3-B678-B7988EF712B8}" srcOrd="6" destOrd="0" parTransId="{CEB80C31-8498-40DA-8FF4-262CC939525C}" sibTransId="{3509D172-8490-4EB9-8742-06051328CA71}"/>
    <dgm:cxn modelId="{C3898743-D206-469E-9A00-AA27411599DF}" type="presOf" srcId="{50C6BCC0-8266-47F6-941E-0C2BB59487B4}" destId="{B51B0915-336C-4248-B928-A5241137B1DA}" srcOrd="0" destOrd="0" presId="urn:microsoft.com/office/officeart/2005/8/layout/default"/>
    <dgm:cxn modelId="{5912B20E-CCE3-463A-9C81-B9D6C68ECEF6}" srcId="{FA818FE6-C9E7-48C4-AC51-F1595650FB19}" destId="{50C6BCC0-8266-47F6-941E-0C2BB59487B4}" srcOrd="4" destOrd="0" parTransId="{33432E81-18EA-406F-9440-C3078E218DF0}" sibTransId="{20908AE7-A60D-45E9-8789-19EEFC76FFF8}"/>
    <dgm:cxn modelId="{035CA779-3541-44DE-880B-2C28869E59DA}" type="presOf" srcId="{4594DD88-3B73-41E2-AB8E-EE6461811973}" destId="{4C2F8A6D-971C-441A-988D-D5E7E0967961}" srcOrd="0" destOrd="0" presId="urn:microsoft.com/office/officeart/2005/8/layout/default"/>
    <dgm:cxn modelId="{BCBC9C30-38E5-486D-AC42-DBD82B971276}" type="presOf" srcId="{EF7AA289-54E4-47C3-B678-B7988EF712B8}" destId="{2CDD488E-421B-488C-94CA-1BC4914A136A}" srcOrd="0" destOrd="0" presId="urn:microsoft.com/office/officeart/2005/8/layout/default"/>
    <dgm:cxn modelId="{8B9C1610-9F03-4E48-90AF-506CCDD182CF}" srcId="{FA818FE6-C9E7-48C4-AC51-F1595650FB19}" destId="{4594DD88-3B73-41E2-AB8E-EE6461811973}" srcOrd="3" destOrd="0" parTransId="{2DFBCA32-8ADA-4748-8271-2F4E99CFF4A9}" sibTransId="{2867B9A8-DC05-4832-B47C-8750E7D3B187}"/>
    <dgm:cxn modelId="{0172E17D-0C7D-4B56-A6AA-6C67B8ADD36D}" srcId="{FA818FE6-C9E7-48C4-AC51-F1595650FB19}" destId="{D083AAC8-71BB-4D51-833F-D161123EC158}" srcOrd="5" destOrd="0" parTransId="{630E24D3-F1FD-4372-9342-C6DFB5CD446B}" sibTransId="{1ACC1785-D7E7-4AFA-BEA4-1F9CA3C7B548}"/>
    <dgm:cxn modelId="{A8F8BFA5-BA61-45EF-B71E-A2C9DCA5AA82}" type="presOf" srcId="{582E79B0-32BE-4198-9912-BB97F4815D81}" destId="{4F163BD0-02CA-4C7A-8DC5-2A77A34180CC}" srcOrd="0" destOrd="0" presId="urn:microsoft.com/office/officeart/2005/8/layout/default"/>
    <dgm:cxn modelId="{FE43E6B0-CBE8-4AE0-A942-03B1B43A63F9}" type="presOf" srcId="{D083AAC8-71BB-4D51-833F-D161123EC158}" destId="{20397C4D-08EA-4098-8EE9-2042DB3762CD}" srcOrd="0" destOrd="0" presId="urn:microsoft.com/office/officeart/2005/8/layout/default"/>
    <dgm:cxn modelId="{F957B346-23CA-4BDA-9249-B7D0E7F45479}" type="presParOf" srcId="{19F4BE17-EE94-4D11-9DE0-C640C233A580}" destId="{DFEC76A8-6DF5-40D4-885A-E54C07BBB00A}" srcOrd="0" destOrd="0" presId="urn:microsoft.com/office/officeart/2005/8/layout/default"/>
    <dgm:cxn modelId="{C3837F0A-DCFB-4C44-8CD0-FF3864B01060}" type="presParOf" srcId="{19F4BE17-EE94-4D11-9DE0-C640C233A580}" destId="{AC53749D-15AF-4615-ABCE-F8F953F7DC07}" srcOrd="1" destOrd="0" presId="urn:microsoft.com/office/officeart/2005/8/layout/default"/>
    <dgm:cxn modelId="{59125A97-86DA-41B9-8C5F-34C963D942F8}" type="presParOf" srcId="{19F4BE17-EE94-4D11-9DE0-C640C233A580}" destId="{9B89F7C8-A901-47F2-A528-4E4FE5B57D08}" srcOrd="2" destOrd="0" presId="urn:microsoft.com/office/officeart/2005/8/layout/default"/>
    <dgm:cxn modelId="{0772D561-3561-4D1E-AFAB-049A1E98EBA7}" type="presParOf" srcId="{19F4BE17-EE94-4D11-9DE0-C640C233A580}" destId="{783FBA99-898A-4E34-B2A9-2EA5537C7D09}" srcOrd="3" destOrd="0" presId="urn:microsoft.com/office/officeart/2005/8/layout/default"/>
    <dgm:cxn modelId="{7FD89F3D-6A4E-4DE3-8B36-5014890545CC}" type="presParOf" srcId="{19F4BE17-EE94-4D11-9DE0-C640C233A580}" destId="{4F163BD0-02CA-4C7A-8DC5-2A77A34180CC}" srcOrd="4" destOrd="0" presId="urn:microsoft.com/office/officeart/2005/8/layout/default"/>
    <dgm:cxn modelId="{31E53FB7-1E49-492A-96C4-4F3C295E62E7}" type="presParOf" srcId="{19F4BE17-EE94-4D11-9DE0-C640C233A580}" destId="{145E6CE6-81E1-40B0-B991-52547C0A6597}" srcOrd="5" destOrd="0" presId="urn:microsoft.com/office/officeart/2005/8/layout/default"/>
    <dgm:cxn modelId="{030F7784-0E57-4641-868D-A251A2E46B23}" type="presParOf" srcId="{19F4BE17-EE94-4D11-9DE0-C640C233A580}" destId="{4C2F8A6D-971C-441A-988D-D5E7E0967961}" srcOrd="6" destOrd="0" presId="urn:microsoft.com/office/officeart/2005/8/layout/default"/>
    <dgm:cxn modelId="{B0C6653B-68B6-4DFD-8839-7E53AFD966BE}" type="presParOf" srcId="{19F4BE17-EE94-4D11-9DE0-C640C233A580}" destId="{47666163-DB36-4660-8333-C38CCA6C4C40}" srcOrd="7" destOrd="0" presId="urn:microsoft.com/office/officeart/2005/8/layout/default"/>
    <dgm:cxn modelId="{2C74FA10-0872-4997-87E3-446E3F154381}" type="presParOf" srcId="{19F4BE17-EE94-4D11-9DE0-C640C233A580}" destId="{B51B0915-336C-4248-B928-A5241137B1DA}" srcOrd="8" destOrd="0" presId="urn:microsoft.com/office/officeart/2005/8/layout/default"/>
    <dgm:cxn modelId="{67C9B97C-A840-489B-86B7-728F16F737D2}" type="presParOf" srcId="{19F4BE17-EE94-4D11-9DE0-C640C233A580}" destId="{34D35D03-D02D-46C6-8F89-004B782B5CEC}" srcOrd="9" destOrd="0" presId="urn:microsoft.com/office/officeart/2005/8/layout/default"/>
    <dgm:cxn modelId="{ED7CCC89-364D-41BC-A6E7-4AE332F0803C}" type="presParOf" srcId="{19F4BE17-EE94-4D11-9DE0-C640C233A580}" destId="{20397C4D-08EA-4098-8EE9-2042DB3762CD}" srcOrd="10" destOrd="0" presId="urn:microsoft.com/office/officeart/2005/8/layout/default"/>
    <dgm:cxn modelId="{6D964552-3C0A-429B-AC09-15DBEDC3CD7E}" type="presParOf" srcId="{19F4BE17-EE94-4D11-9DE0-C640C233A580}" destId="{8059F0DF-53F7-43DE-AD5D-7F9C81AB7719}" srcOrd="11" destOrd="0" presId="urn:microsoft.com/office/officeart/2005/8/layout/default"/>
    <dgm:cxn modelId="{EBB5FECB-1FAB-41D1-9F6A-DF2A8569955E}" type="presParOf" srcId="{19F4BE17-EE94-4D11-9DE0-C640C233A580}" destId="{2CDD488E-421B-488C-94CA-1BC4914A136A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528DF0-2F5A-4138-8FC2-D1DFE153F756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07E1AA2-3D99-42A4-879F-E78E18499578}">
      <dgm:prSet phldrT="[Tekst]"/>
      <dgm:spPr/>
      <dgm:t>
        <a:bodyPr/>
        <a:lstStyle/>
        <a:p>
          <a:r>
            <a:rPr lang="pl-PL" dirty="0" err="1" smtClean="0"/>
            <a:t>Knowing</a:t>
          </a:r>
          <a:r>
            <a:rPr lang="pl-PL" dirty="0" smtClean="0"/>
            <a:t> </a:t>
          </a:r>
          <a:r>
            <a:rPr lang="pl-PL" dirty="0" err="1" smtClean="0"/>
            <a:t>About</a:t>
          </a:r>
          <a:r>
            <a:rPr lang="pl-PL" dirty="0" smtClean="0"/>
            <a:t> – gromadzenie informacji oraz wiedzy odnośnie języka i kultury docelowej. </a:t>
          </a:r>
          <a:endParaRPr lang="pl-PL" dirty="0"/>
        </a:p>
      </dgm:t>
    </dgm:pt>
    <dgm:pt modelId="{E9B97DFC-5199-4A50-92F9-F73A452EEB3C}" type="parTrans" cxnId="{7A3D2957-536C-46C0-B35A-89B29163D225}">
      <dgm:prSet/>
      <dgm:spPr/>
      <dgm:t>
        <a:bodyPr/>
        <a:lstStyle/>
        <a:p>
          <a:endParaRPr lang="pl-PL"/>
        </a:p>
      </dgm:t>
    </dgm:pt>
    <dgm:pt modelId="{8D7FA932-DF69-4780-A90A-D5711D593799}" type="sibTrans" cxnId="{7A3D2957-536C-46C0-B35A-89B29163D225}">
      <dgm:prSet/>
      <dgm:spPr/>
      <dgm:t>
        <a:bodyPr/>
        <a:lstStyle/>
        <a:p>
          <a:endParaRPr lang="pl-PL"/>
        </a:p>
      </dgm:t>
    </dgm:pt>
    <dgm:pt modelId="{3EF06D88-2E2F-498A-9AAC-83B720436D10}">
      <dgm:prSet phldrT="[Tekst]"/>
      <dgm:spPr/>
      <dgm:t>
        <a:bodyPr/>
        <a:lstStyle/>
        <a:p>
          <a:r>
            <a:rPr lang="pl-PL" dirty="0" err="1" smtClean="0"/>
            <a:t>Knowing</a:t>
          </a:r>
          <a:r>
            <a:rPr lang="pl-PL" dirty="0" smtClean="0"/>
            <a:t> How – nabywanie umiejętności właściwego zachowania się językowego i pozajęzykowego w konkretnej sytuacji.</a:t>
          </a:r>
          <a:endParaRPr lang="pl-PL" dirty="0"/>
        </a:p>
      </dgm:t>
    </dgm:pt>
    <dgm:pt modelId="{D798CB0D-44B5-4395-A301-37B8302923C2}" type="parTrans" cxnId="{DA6437A9-B275-4F1D-9787-C6F3CA221DC1}">
      <dgm:prSet/>
      <dgm:spPr/>
      <dgm:t>
        <a:bodyPr/>
        <a:lstStyle/>
        <a:p>
          <a:endParaRPr lang="pl-PL"/>
        </a:p>
      </dgm:t>
    </dgm:pt>
    <dgm:pt modelId="{90BB09E8-73BA-4765-A27B-80B3447A8C80}" type="sibTrans" cxnId="{DA6437A9-B275-4F1D-9787-C6F3CA221DC1}">
      <dgm:prSet/>
      <dgm:spPr/>
      <dgm:t>
        <a:bodyPr/>
        <a:lstStyle/>
        <a:p>
          <a:endParaRPr lang="pl-PL"/>
        </a:p>
      </dgm:t>
    </dgm:pt>
    <dgm:pt modelId="{710DDA01-E871-470A-B411-214C7A627A70}">
      <dgm:prSet phldrT="[Tekst]"/>
      <dgm:spPr/>
      <dgm:t>
        <a:bodyPr/>
        <a:lstStyle/>
        <a:p>
          <a:r>
            <a:rPr lang="pl-PL" dirty="0" err="1" smtClean="0"/>
            <a:t>Knowing</a:t>
          </a:r>
          <a:r>
            <a:rPr lang="pl-PL" dirty="0" smtClean="0"/>
            <a:t> </a:t>
          </a:r>
          <a:r>
            <a:rPr lang="pl-PL" dirty="0" err="1" smtClean="0"/>
            <a:t>Why</a:t>
          </a:r>
          <a:r>
            <a:rPr lang="pl-PL" dirty="0" smtClean="0"/>
            <a:t> – odkrywanie i rozumienie systemu wartości, sposobów postępowania i postrzegania specyficznych dla danej kultury. </a:t>
          </a:r>
          <a:endParaRPr lang="pl-PL" dirty="0"/>
        </a:p>
      </dgm:t>
    </dgm:pt>
    <dgm:pt modelId="{4F0A1411-B1E1-4650-9BED-146EA1DF7C22}" type="parTrans" cxnId="{D98A0DBF-4EDD-4901-B05F-9E47059CF8D2}">
      <dgm:prSet/>
      <dgm:spPr/>
      <dgm:t>
        <a:bodyPr/>
        <a:lstStyle/>
        <a:p>
          <a:endParaRPr lang="pl-PL"/>
        </a:p>
      </dgm:t>
    </dgm:pt>
    <dgm:pt modelId="{30FA427D-BD83-4B5F-84A5-279BE782FC4C}" type="sibTrans" cxnId="{D98A0DBF-4EDD-4901-B05F-9E47059CF8D2}">
      <dgm:prSet/>
      <dgm:spPr/>
      <dgm:t>
        <a:bodyPr/>
        <a:lstStyle/>
        <a:p>
          <a:endParaRPr lang="pl-PL"/>
        </a:p>
      </dgm:t>
    </dgm:pt>
    <dgm:pt modelId="{0C88AE10-CDC4-4AAA-8029-183CAF4A7F5D}">
      <dgm:prSet phldrT="[Tekst]"/>
      <dgm:spPr/>
      <dgm:t>
        <a:bodyPr/>
        <a:lstStyle/>
        <a:p>
          <a:r>
            <a:rPr lang="pl-PL" dirty="0" err="1" smtClean="0"/>
            <a:t>Knowing</a:t>
          </a:r>
          <a:r>
            <a:rPr lang="pl-PL" dirty="0" smtClean="0"/>
            <a:t> </a:t>
          </a:r>
          <a:r>
            <a:rPr lang="pl-PL" dirty="0" err="1" smtClean="0"/>
            <a:t>Oneself</a:t>
          </a:r>
          <a:r>
            <a:rPr lang="pl-PL" dirty="0" smtClean="0"/>
            <a:t> – </a:t>
          </a:r>
          <a:r>
            <a:rPr lang="pl-PL" dirty="0" err="1" smtClean="0"/>
            <a:t>refeksja</a:t>
          </a:r>
          <a:r>
            <a:rPr lang="pl-PL" dirty="0" smtClean="0"/>
            <a:t> nad systemem wartości własnej kultury, który determinuje ludzkie zachowanie oraz zdobywanie wiedzy o własnym „Ja”. </a:t>
          </a:r>
          <a:endParaRPr lang="pl-PL" dirty="0"/>
        </a:p>
      </dgm:t>
    </dgm:pt>
    <dgm:pt modelId="{F99FA840-0645-428C-8B7D-5FD23889C677}" type="parTrans" cxnId="{D241C9E0-5D6B-4B06-BE92-ACA0BBC2B953}">
      <dgm:prSet/>
      <dgm:spPr/>
      <dgm:t>
        <a:bodyPr/>
        <a:lstStyle/>
        <a:p>
          <a:endParaRPr lang="pl-PL"/>
        </a:p>
      </dgm:t>
    </dgm:pt>
    <dgm:pt modelId="{7281A8EE-2FB7-49E5-97A9-DB91C3E4BF97}" type="sibTrans" cxnId="{D241C9E0-5D6B-4B06-BE92-ACA0BBC2B953}">
      <dgm:prSet/>
      <dgm:spPr/>
      <dgm:t>
        <a:bodyPr/>
        <a:lstStyle/>
        <a:p>
          <a:endParaRPr lang="pl-PL"/>
        </a:p>
      </dgm:t>
    </dgm:pt>
    <dgm:pt modelId="{35FFB49F-EF42-46A3-97F0-79DD40D760B9}" type="pres">
      <dgm:prSet presAssocID="{C0528DF0-2F5A-4138-8FC2-D1DFE153F756}" presName="outerComposite" presStyleCnt="0">
        <dgm:presLayoutVars>
          <dgm:chMax val="5"/>
          <dgm:dir/>
          <dgm:resizeHandles val="exact"/>
        </dgm:presLayoutVars>
      </dgm:prSet>
      <dgm:spPr/>
    </dgm:pt>
    <dgm:pt modelId="{A951BCC0-4D7F-4C6B-B05C-1B51F3B624F9}" type="pres">
      <dgm:prSet presAssocID="{C0528DF0-2F5A-4138-8FC2-D1DFE153F756}" presName="dummyMaxCanvas" presStyleCnt="0">
        <dgm:presLayoutVars/>
      </dgm:prSet>
      <dgm:spPr/>
    </dgm:pt>
    <dgm:pt modelId="{3B405019-F62F-4F10-A693-4DB0837CA809}" type="pres">
      <dgm:prSet presAssocID="{C0528DF0-2F5A-4138-8FC2-D1DFE153F756}" presName="FourNodes_1" presStyleLbl="node1" presStyleIdx="0" presStyleCnt="4">
        <dgm:presLayoutVars>
          <dgm:bulletEnabled val="1"/>
        </dgm:presLayoutVars>
      </dgm:prSet>
      <dgm:spPr/>
    </dgm:pt>
    <dgm:pt modelId="{42959276-0B9D-46C5-9902-0F833622FE83}" type="pres">
      <dgm:prSet presAssocID="{C0528DF0-2F5A-4138-8FC2-D1DFE153F756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01D522D-2899-4F51-917F-E8BBA4796976}" type="pres">
      <dgm:prSet presAssocID="{C0528DF0-2F5A-4138-8FC2-D1DFE153F756}" presName="FourNodes_3" presStyleLbl="node1" presStyleIdx="2" presStyleCnt="4">
        <dgm:presLayoutVars>
          <dgm:bulletEnabled val="1"/>
        </dgm:presLayoutVars>
      </dgm:prSet>
      <dgm:spPr/>
    </dgm:pt>
    <dgm:pt modelId="{2869D6EB-CE75-4A9C-AC12-606D65E3AFC4}" type="pres">
      <dgm:prSet presAssocID="{C0528DF0-2F5A-4138-8FC2-D1DFE153F756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1D6489F-425E-4DF5-82B2-262033D4D46C}" type="pres">
      <dgm:prSet presAssocID="{C0528DF0-2F5A-4138-8FC2-D1DFE153F756}" presName="FourConn_1-2" presStyleLbl="fgAccFollowNode1" presStyleIdx="0" presStyleCnt="3">
        <dgm:presLayoutVars>
          <dgm:bulletEnabled val="1"/>
        </dgm:presLayoutVars>
      </dgm:prSet>
      <dgm:spPr/>
    </dgm:pt>
    <dgm:pt modelId="{05B2236C-7D97-4F55-B6B1-57268E849273}" type="pres">
      <dgm:prSet presAssocID="{C0528DF0-2F5A-4138-8FC2-D1DFE153F756}" presName="FourConn_2-3" presStyleLbl="fgAccFollowNode1" presStyleIdx="1" presStyleCnt="3">
        <dgm:presLayoutVars>
          <dgm:bulletEnabled val="1"/>
        </dgm:presLayoutVars>
      </dgm:prSet>
      <dgm:spPr/>
    </dgm:pt>
    <dgm:pt modelId="{C0481EEA-89A8-409E-AD0E-85CD92E85DA5}" type="pres">
      <dgm:prSet presAssocID="{C0528DF0-2F5A-4138-8FC2-D1DFE153F756}" presName="FourConn_3-4" presStyleLbl="fgAccFollowNode1" presStyleIdx="2" presStyleCnt="3">
        <dgm:presLayoutVars>
          <dgm:bulletEnabled val="1"/>
        </dgm:presLayoutVars>
      </dgm:prSet>
      <dgm:spPr/>
    </dgm:pt>
    <dgm:pt modelId="{A939BDA3-5DE0-4DB1-88A1-FD59F8192187}" type="pres">
      <dgm:prSet presAssocID="{C0528DF0-2F5A-4138-8FC2-D1DFE153F756}" presName="FourNodes_1_text" presStyleLbl="node1" presStyleIdx="3" presStyleCnt="4">
        <dgm:presLayoutVars>
          <dgm:bulletEnabled val="1"/>
        </dgm:presLayoutVars>
      </dgm:prSet>
      <dgm:spPr/>
    </dgm:pt>
    <dgm:pt modelId="{842B97A6-2758-4512-BE27-908B8DB8D5CB}" type="pres">
      <dgm:prSet presAssocID="{C0528DF0-2F5A-4138-8FC2-D1DFE153F756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1EFF7F0-0C20-413F-AB9A-7D242977052D}" type="pres">
      <dgm:prSet presAssocID="{C0528DF0-2F5A-4138-8FC2-D1DFE153F756}" presName="FourNodes_3_text" presStyleLbl="node1" presStyleIdx="3" presStyleCnt="4">
        <dgm:presLayoutVars>
          <dgm:bulletEnabled val="1"/>
        </dgm:presLayoutVars>
      </dgm:prSet>
      <dgm:spPr/>
    </dgm:pt>
    <dgm:pt modelId="{2EC62A17-31BD-44F7-9159-D8C144F14C6E}" type="pres">
      <dgm:prSet presAssocID="{C0528DF0-2F5A-4138-8FC2-D1DFE153F756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FB44B97-2F47-4E24-89C8-EE4956493DCF}" type="presOf" srcId="{C0528DF0-2F5A-4138-8FC2-D1DFE153F756}" destId="{35FFB49F-EF42-46A3-97F0-79DD40D760B9}" srcOrd="0" destOrd="0" presId="urn:microsoft.com/office/officeart/2005/8/layout/vProcess5"/>
    <dgm:cxn modelId="{E80822A1-05AA-4EEA-B899-1B46D07EE5DC}" type="presOf" srcId="{8D7FA932-DF69-4780-A90A-D5711D593799}" destId="{81D6489F-425E-4DF5-82B2-262033D4D46C}" srcOrd="0" destOrd="0" presId="urn:microsoft.com/office/officeart/2005/8/layout/vProcess5"/>
    <dgm:cxn modelId="{6F858588-F362-49AD-8C6C-846E1CAA324F}" type="presOf" srcId="{3EF06D88-2E2F-498A-9AAC-83B720436D10}" destId="{42959276-0B9D-46C5-9902-0F833622FE83}" srcOrd="0" destOrd="0" presId="urn:microsoft.com/office/officeart/2005/8/layout/vProcess5"/>
    <dgm:cxn modelId="{96653E07-C7B4-4479-898A-D045B83A2D61}" type="presOf" srcId="{0C88AE10-CDC4-4AAA-8029-183CAF4A7F5D}" destId="{2EC62A17-31BD-44F7-9159-D8C144F14C6E}" srcOrd="1" destOrd="0" presId="urn:microsoft.com/office/officeart/2005/8/layout/vProcess5"/>
    <dgm:cxn modelId="{D241C9E0-5D6B-4B06-BE92-ACA0BBC2B953}" srcId="{C0528DF0-2F5A-4138-8FC2-D1DFE153F756}" destId="{0C88AE10-CDC4-4AAA-8029-183CAF4A7F5D}" srcOrd="3" destOrd="0" parTransId="{F99FA840-0645-428C-8B7D-5FD23889C677}" sibTransId="{7281A8EE-2FB7-49E5-97A9-DB91C3E4BF97}"/>
    <dgm:cxn modelId="{D98A0DBF-4EDD-4901-B05F-9E47059CF8D2}" srcId="{C0528DF0-2F5A-4138-8FC2-D1DFE153F756}" destId="{710DDA01-E871-470A-B411-214C7A627A70}" srcOrd="2" destOrd="0" parTransId="{4F0A1411-B1E1-4650-9BED-146EA1DF7C22}" sibTransId="{30FA427D-BD83-4B5F-84A5-279BE782FC4C}"/>
    <dgm:cxn modelId="{B514DFF5-BC28-4A49-AE42-06ABECB1F174}" type="presOf" srcId="{3EF06D88-2E2F-498A-9AAC-83B720436D10}" destId="{842B97A6-2758-4512-BE27-908B8DB8D5CB}" srcOrd="1" destOrd="0" presId="urn:microsoft.com/office/officeart/2005/8/layout/vProcess5"/>
    <dgm:cxn modelId="{DA6437A9-B275-4F1D-9787-C6F3CA221DC1}" srcId="{C0528DF0-2F5A-4138-8FC2-D1DFE153F756}" destId="{3EF06D88-2E2F-498A-9AAC-83B720436D10}" srcOrd="1" destOrd="0" parTransId="{D798CB0D-44B5-4395-A301-37B8302923C2}" sibTransId="{90BB09E8-73BA-4765-A27B-80B3447A8C80}"/>
    <dgm:cxn modelId="{6E8934CF-2724-4CCB-B079-DBFAF140BB5F}" type="presOf" srcId="{30FA427D-BD83-4B5F-84A5-279BE782FC4C}" destId="{C0481EEA-89A8-409E-AD0E-85CD92E85DA5}" srcOrd="0" destOrd="0" presId="urn:microsoft.com/office/officeart/2005/8/layout/vProcess5"/>
    <dgm:cxn modelId="{2AC62082-0D81-4167-B304-1E9AA93FEB6B}" type="presOf" srcId="{710DDA01-E871-470A-B411-214C7A627A70}" destId="{501D522D-2899-4F51-917F-E8BBA4796976}" srcOrd="0" destOrd="0" presId="urn:microsoft.com/office/officeart/2005/8/layout/vProcess5"/>
    <dgm:cxn modelId="{CA0B5D8A-EC95-48B0-9382-56B02BA33792}" type="presOf" srcId="{807E1AA2-3D99-42A4-879F-E78E18499578}" destId="{A939BDA3-5DE0-4DB1-88A1-FD59F8192187}" srcOrd="1" destOrd="0" presId="urn:microsoft.com/office/officeart/2005/8/layout/vProcess5"/>
    <dgm:cxn modelId="{DACAAEA8-59F3-47F8-BB23-CCEBEF66B8F4}" type="presOf" srcId="{90BB09E8-73BA-4765-A27B-80B3447A8C80}" destId="{05B2236C-7D97-4F55-B6B1-57268E849273}" srcOrd="0" destOrd="0" presId="urn:microsoft.com/office/officeart/2005/8/layout/vProcess5"/>
    <dgm:cxn modelId="{CC1FC82D-21C9-4260-95AB-D637A89173B1}" type="presOf" srcId="{710DDA01-E871-470A-B411-214C7A627A70}" destId="{C1EFF7F0-0C20-413F-AB9A-7D242977052D}" srcOrd="1" destOrd="0" presId="urn:microsoft.com/office/officeart/2005/8/layout/vProcess5"/>
    <dgm:cxn modelId="{7A3D2957-536C-46C0-B35A-89B29163D225}" srcId="{C0528DF0-2F5A-4138-8FC2-D1DFE153F756}" destId="{807E1AA2-3D99-42A4-879F-E78E18499578}" srcOrd="0" destOrd="0" parTransId="{E9B97DFC-5199-4A50-92F9-F73A452EEB3C}" sibTransId="{8D7FA932-DF69-4780-A90A-D5711D593799}"/>
    <dgm:cxn modelId="{8A33F54B-BA18-4634-B5E1-8F5722607AB2}" type="presOf" srcId="{807E1AA2-3D99-42A4-879F-E78E18499578}" destId="{3B405019-F62F-4F10-A693-4DB0837CA809}" srcOrd="0" destOrd="0" presId="urn:microsoft.com/office/officeart/2005/8/layout/vProcess5"/>
    <dgm:cxn modelId="{2401A917-578F-4843-A00B-1F899CAD4660}" type="presOf" srcId="{0C88AE10-CDC4-4AAA-8029-183CAF4A7F5D}" destId="{2869D6EB-CE75-4A9C-AC12-606D65E3AFC4}" srcOrd="0" destOrd="0" presId="urn:microsoft.com/office/officeart/2005/8/layout/vProcess5"/>
    <dgm:cxn modelId="{D648B15D-DEDB-41F9-957F-294D30DF920B}" type="presParOf" srcId="{35FFB49F-EF42-46A3-97F0-79DD40D760B9}" destId="{A951BCC0-4D7F-4C6B-B05C-1B51F3B624F9}" srcOrd="0" destOrd="0" presId="urn:microsoft.com/office/officeart/2005/8/layout/vProcess5"/>
    <dgm:cxn modelId="{6BF60431-3BD5-4EE8-B49C-B4FDA49C366C}" type="presParOf" srcId="{35FFB49F-EF42-46A3-97F0-79DD40D760B9}" destId="{3B405019-F62F-4F10-A693-4DB0837CA809}" srcOrd="1" destOrd="0" presId="urn:microsoft.com/office/officeart/2005/8/layout/vProcess5"/>
    <dgm:cxn modelId="{E394B1DF-A190-4D9E-9FF3-C0F4E93311AE}" type="presParOf" srcId="{35FFB49F-EF42-46A3-97F0-79DD40D760B9}" destId="{42959276-0B9D-46C5-9902-0F833622FE83}" srcOrd="2" destOrd="0" presId="urn:microsoft.com/office/officeart/2005/8/layout/vProcess5"/>
    <dgm:cxn modelId="{23A9D003-C717-4E59-AF03-F8326CFB3AAF}" type="presParOf" srcId="{35FFB49F-EF42-46A3-97F0-79DD40D760B9}" destId="{501D522D-2899-4F51-917F-E8BBA4796976}" srcOrd="3" destOrd="0" presId="urn:microsoft.com/office/officeart/2005/8/layout/vProcess5"/>
    <dgm:cxn modelId="{C2CCC61B-DDA4-4E1F-A1E2-9D9F1FB28DC8}" type="presParOf" srcId="{35FFB49F-EF42-46A3-97F0-79DD40D760B9}" destId="{2869D6EB-CE75-4A9C-AC12-606D65E3AFC4}" srcOrd="4" destOrd="0" presId="urn:microsoft.com/office/officeart/2005/8/layout/vProcess5"/>
    <dgm:cxn modelId="{68BB62E4-5D57-4E4E-BBF2-19F11FBAB825}" type="presParOf" srcId="{35FFB49F-EF42-46A3-97F0-79DD40D760B9}" destId="{81D6489F-425E-4DF5-82B2-262033D4D46C}" srcOrd="5" destOrd="0" presId="urn:microsoft.com/office/officeart/2005/8/layout/vProcess5"/>
    <dgm:cxn modelId="{9AE29C8D-CB66-4C7B-BFCF-1C44FB0C2985}" type="presParOf" srcId="{35FFB49F-EF42-46A3-97F0-79DD40D760B9}" destId="{05B2236C-7D97-4F55-B6B1-57268E849273}" srcOrd="6" destOrd="0" presId="urn:microsoft.com/office/officeart/2005/8/layout/vProcess5"/>
    <dgm:cxn modelId="{325F24C7-2330-4614-92A9-DC020CAC9EFC}" type="presParOf" srcId="{35FFB49F-EF42-46A3-97F0-79DD40D760B9}" destId="{C0481EEA-89A8-409E-AD0E-85CD92E85DA5}" srcOrd="7" destOrd="0" presId="urn:microsoft.com/office/officeart/2005/8/layout/vProcess5"/>
    <dgm:cxn modelId="{B57B505E-1769-447D-B200-D69E864C2A07}" type="presParOf" srcId="{35FFB49F-EF42-46A3-97F0-79DD40D760B9}" destId="{A939BDA3-5DE0-4DB1-88A1-FD59F8192187}" srcOrd="8" destOrd="0" presId="urn:microsoft.com/office/officeart/2005/8/layout/vProcess5"/>
    <dgm:cxn modelId="{20050DD8-7353-43DB-A34C-4505EDF9F3AF}" type="presParOf" srcId="{35FFB49F-EF42-46A3-97F0-79DD40D760B9}" destId="{842B97A6-2758-4512-BE27-908B8DB8D5CB}" srcOrd="9" destOrd="0" presId="urn:microsoft.com/office/officeart/2005/8/layout/vProcess5"/>
    <dgm:cxn modelId="{E6C23545-9143-4A4E-8C5A-0A1576FDA734}" type="presParOf" srcId="{35FFB49F-EF42-46A3-97F0-79DD40D760B9}" destId="{C1EFF7F0-0C20-413F-AB9A-7D242977052D}" srcOrd="10" destOrd="0" presId="urn:microsoft.com/office/officeart/2005/8/layout/vProcess5"/>
    <dgm:cxn modelId="{46FDB2E2-5FAD-4950-AE17-CD11AF76877A}" type="presParOf" srcId="{35FFB49F-EF42-46A3-97F0-79DD40D760B9}" destId="{2EC62A17-31BD-44F7-9159-D8C144F14C6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528DF0-2F5A-4138-8FC2-D1DFE153F756}" type="doc">
      <dgm:prSet loTypeId="urn:microsoft.com/office/officeart/2005/8/layout/lProcess3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07E1AA2-3D99-42A4-879F-E78E18499578}">
      <dgm:prSet phldrT="[Tekst]"/>
      <dgm:spPr/>
      <dgm:t>
        <a:bodyPr/>
        <a:lstStyle/>
        <a:p>
          <a:r>
            <a:rPr lang="pl-PL" dirty="0" err="1" smtClean="0"/>
            <a:t>Knowing</a:t>
          </a:r>
          <a:r>
            <a:rPr lang="pl-PL" dirty="0" smtClean="0"/>
            <a:t> </a:t>
          </a:r>
          <a:r>
            <a:rPr lang="pl-PL" dirty="0" err="1" smtClean="0"/>
            <a:t>About</a:t>
          </a:r>
          <a:r>
            <a:rPr lang="pl-PL" dirty="0" smtClean="0"/>
            <a:t> </a:t>
          </a:r>
          <a:endParaRPr lang="pl-PL" dirty="0"/>
        </a:p>
      </dgm:t>
    </dgm:pt>
    <dgm:pt modelId="{E9B97DFC-5199-4A50-92F9-F73A452EEB3C}" type="parTrans" cxnId="{7A3D2957-536C-46C0-B35A-89B29163D225}">
      <dgm:prSet/>
      <dgm:spPr/>
      <dgm:t>
        <a:bodyPr/>
        <a:lstStyle/>
        <a:p>
          <a:endParaRPr lang="pl-PL"/>
        </a:p>
      </dgm:t>
    </dgm:pt>
    <dgm:pt modelId="{8D7FA932-DF69-4780-A90A-D5711D593799}" type="sibTrans" cxnId="{7A3D2957-536C-46C0-B35A-89B29163D225}">
      <dgm:prSet/>
      <dgm:spPr/>
      <dgm:t>
        <a:bodyPr/>
        <a:lstStyle/>
        <a:p>
          <a:endParaRPr lang="pl-PL"/>
        </a:p>
      </dgm:t>
    </dgm:pt>
    <dgm:pt modelId="{3EF06D88-2E2F-498A-9AAC-83B720436D10}">
      <dgm:prSet phldrT="[Tekst]"/>
      <dgm:spPr/>
      <dgm:t>
        <a:bodyPr/>
        <a:lstStyle/>
        <a:p>
          <a:r>
            <a:rPr lang="pl-PL" dirty="0" err="1" smtClean="0"/>
            <a:t>Knowing</a:t>
          </a:r>
          <a:r>
            <a:rPr lang="pl-PL" dirty="0" smtClean="0"/>
            <a:t> How</a:t>
          </a:r>
          <a:endParaRPr lang="pl-PL" dirty="0"/>
        </a:p>
      </dgm:t>
    </dgm:pt>
    <dgm:pt modelId="{D798CB0D-44B5-4395-A301-37B8302923C2}" type="parTrans" cxnId="{DA6437A9-B275-4F1D-9787-C6F3CA221DC1}">
      <dgm:prSet/>
      <dgm:spPr/>
      <dgm:t>
        <a:bodyPr/>
        <a:lstStyle/>
        <a:p>
          <a:endParaRPr lang="pl-PL"/>
        </a:p>
      </dgm:t>
    </dgm:pt>
    <dgm:pt modelId="{90BB09E8-73BA-4765-A27B-80B3447A8C80}" type="sibTrans" cxnId="{DA6437A9-B275-4F1D-9787-C6F3CA221DC1}">
      <dgm:prSet/>
      <dgm:spPr/>
      <dgm:t>
        <a:bodyPr/>
        <a:lstStyle/>
        <a:p>
          <a:endParaRPr lang="pl-PL"/>
        </a:p>
      </dgm:t>
    </dgm:pt>
    <dgm:pt modelId="{051310A6-2E53-486D-B630-A5ACE9941CC2}">
      <dgm:prSet phldrT="[Tekst]"/>
      <dgm:spPr/>
      <dgm:t>
        <a:bodyPr/>
        <a:lstStyle/>
        <a:p>
          <a:r>
            <a:rPr lang="pl-PL" dirty="0" err="1" smtClean="0"/>
            <a:t>Knowing</a:t>
          </a:r>
          <a:r>
            <a:rPr lang="pl-PL" dirty="0" smtClean="0"/>
            <a:t> </a:t>
          </a:r>
          <a:r>
            <a:rPr lang="pl-PL" dirty="0" err="1" smtClean="0"/>
            <a:t>Why</a:t>
          </a:r>
          <a:endParaRPr lang="pl-PL" dirty="0"/>
        </a:p>
      </dgm:t>
    </dgm:pt>
    <dgm:pt modelId="{AC689C45-C620-41FF-BD75-90F0D9447912}" type="parTrans" cxnId="{AA5742A6-5CEC-4DE8-8C11-AC2F33F37013}">
      <dgm:prSet/>
      <dgm:spPr/>
      <dgm:t>
        <a:bodyPr/>
        <a:lstStyle/>
        <a:p>
          <a:endParaRPr lang="pl-PL"/>
        </a:p>
      </dgm:t>
    </dgm:pt>
    <dgm:pt modelId="{83486225-E2AA-443E-AC8E-03371AB815D4}" type="sibTrans" cxnId="{AA5742A6-5CEC-4DE8-8C11-AC2F33F37013}">
      <dgm:prSet/>
      <dgm:spPr/>
      <dgm:t>
        <a:bodyPr/>
        <a:lstStyle/>
        <a:p>
          <a:endParaRPr lang="pl-PL"/>
        </a:p>
      </dgm:t>
    </dgm:pt>
    <dgm:pt modelId="{80982902-FF31-4FBB-8FC4-67C0739C3FC2}">
      <dgm:prSet phldrT="[Tekst]"/>
      <dgm:spPr/>
      <dgm:t>
        <a:bodyPr/>
        <a:lstStyle/>
        <a:p>
          <a:r>
            <a:rPr lang="pl-PL" dirty="0" err="1" smtClean="0"/>
            <a:t>Knowing</a:t>
          </a:r>
          <a:r>
            <a:rPr lang="pl-PL" dirty="0" smtClean="0"/>
            <a:t> </a:t>
          </a:r>
          <a:r>
            <a:rPr lang="pl-PL" dirty="0" err="1" smtClean="0"/>
            <a:t>Oneself</a:t>
          </a:r>
          <a:endParaRPr lang="pl-PL" dirty="0"/>
        </a:p>
      </dgm:t>
    </dgm:pt>
    <dgm:pt modelId="{6F6EB31A-7381-4BBF-982C-8D8938D5674F}" type="parTrans" cxnId="{76A49A8F-829E-49F2-8FCA-329F835AB4C6}">
      <dgm:prSet/>
      <dgm:spPr/>
      <dgm:t>
        <a:bodyPr/>
        <a:lstStyle/>
        <a:p>
          <a:endParaRPr lang="pl-PL"/>
        </a:p>
      </dgm:t>
    </dgm:pt>
    <dgm:pt modelId="{96632C1B-4C3C-4326-9B41-C6F948869808}" type="sibTrans" cxnId="{76A49A8F-829E-49F2-8FCA-329F835AB4C6}">
      <dgm:prSet/>
      <dgm:spPr/>
      <dgm:t>
        <a:bodyPr/>
        <a:lstStyle/>
        <a:p>
          <a:endParaRPr lang="pl-PL"/>
        </a:p>
      </dgm:t>
    </dgm:pt>
    <dgm:pt modelId="{440708B0-BBE2-4B84-8F4A-708F8D6E02E6}">
      <dgm:prSet phldrT="[Tekst]"/>
      <dgm:spPr/>
      <dgm:t>
        <a:bodyPr/>
        <a:lstStyle/>
        <a:p>
          <a:r>
            <a:rPr lang="pl-PL" dirty="0" smtClean="0"/>
            <a:t>„Czytam uczniom teksty o codziennym życiu i zwyczajach, podaję przykłady różnic pomiędzy polską i angielską kulturą, opowiadam o własnych przeżyciach i historiach z tym związanych, prezentuję anglojęzyczne filmy”. </a:t>
          </a:r>
          <a:endParaRPr lang="pl-PL" dirty="0"/>
        </a:p>
      </dgm:t>
    </dgm:pt>
    <dgm:pt modelId="{8EC6B33D-1B70-4E1A-944A-0D319FA6E4A2}" type="parTrans" cxnId="{1A346AD3-19EF-401D-BC96-E649D66E0063}">
      <dgm:prSet/>
      <dgm:spPr/>
      <dgm:t>
        <a:bodyPr/>
        <a:lstStyle/>
        <a:p>
          <a:endParaRPr lang="pl-PL"/>
        </a:p>
      </dgm:t>
    </dgm:pt>
    <dgm:pt modelId="{16B567E3-030C-4F55-922A-CA71E8270A6E}" type="sibTrans" cxnId="{1A346AD3-19EF-401D-BC96-E649D66E0063}">
      <dgm:prSet/>
      <dgm:spPr/>
      <dgm:t>
        <a:bodyPr/>
        <a:lstStyle/>
        <a:p>
          <a:endParaRPr lang="pl-PL"/>
        </a:p>
      </dgm:t>
    </dgm:pt>
    <dgm:pt modelId="{3C28D472-60D3-485E-B2A3-45E539CDE55C}">
      <dgm:prSet phldrT="[Tekst]"/>
      <dgm:spPr/>
      <dgm:t>
        <a:bodyPr/>
        <a:lstStyle/>
        <a:p>
          <a:r>
            <a:rPr lang="pl-PL" dirty="0" smtClean="0"/>
            <a:t>„Stwarzam sytuacje, w których uczniowie starają się stawić czoła różnym trudnościom, wcielić się w role innych osób”.</a:t>
          </a:r>
          <a:endParaRPr lang="pl-PL" dirty="0"/>
        </a:p>
      </dgm:t>
    </dgm:pt>
    <dgm:pt modelId="{D4F782BA-37AA-40A1-9CB5-5D45DC5C85BB}" type="parTrans" cxnId="{22E016FA-72DA-4C2A-92C6-3520467DEB9B}">
      <dgm:prSet/>
      <dgm:spPr/>
      <dgm:t>
        <a:bodyPr/>
        <a:lstStyle/>
        <a:p>
          <a:endParaRPr lang="pl-PL"/>
        </a:p>
      </dgm:t>
    </dgm:pt>
    <dgm:pt modelId="{9BC834A4-D3F3-4299-B22B-1381BDA127A0}" type="sibTrans" cxnId="{22E016FA-72DA-4C2A-92C6-3520467DEB9B}">
      <dgm:prSet/>
      <dgm:spPr/>
      <dgm:t>
        <a:bodyPr/>
        <a:lstStyle/>
        <a:p>
          <a:endParaRPr lang="pl-PL"/>
        </a:p>
      </dgm:t>
    </dgm:pt>
    <dgm:pt modelId="{E9DEADC9-7555-4826-865B-0984065D8427}">
      <dgm:prSet phldrT="[Tekst]"/>
      <dgm:spPr/>
      <dgm:t>
        <a:bodyPr/>
        <a:lstStyle/>
        <a:p>
          <a:r>
            <a:rPr lang="pl-PL" dirty="0" smtClean="0"/>
            <a:t>„Rozmawiamy, analizujemy i porównujemy tradycje i zwyczaje danej grupy językowej”. </a:t>
          </a:r>
          <a:endParaRPr lang="pl-PL" dirty="0"/>
        </a:p>
      </dgm:t>
    </dgm:pt>
    <dgm:pt modelId="{2D792737-7B1C-4247-9963-B6398A6EEDA1}" type="parTrans" cxnId="{8DF5C39E-F1E7-46D3-BE30-31EA390738C7}">
      <dgm:prSet/>
      <dgm:spPr/>
      <dgm:t>
        <a:bodyPr/>
        <a:lstStyle/>
        <a:p>
          <a:endParaRPr lang="pl-PL"/>
        </a:p>
      </dgm:t>
    </dgm:pt>
    <dgm:pt modelId="{FDEB679A-43E2-4906-80CC-0388B81305FD}" type="sibTrans" cxnId="{8DF5C39E-F1E7-46D3-BE30-31EA390738C7}">
      <dgm:prSet/>
      <dgm:spPr/>
      <dgm:t>
        <a:bodyPr/>
        <a:lstStyle/>
        <a:p>
          <a:endParaRPr lang="pl-PL"/>
        </a:p>
      </dgm:t>
    </dgm:pt>
    <dgm:pt modelId="{2F7B3DA4-991A-48F0-B724-0A189808AC37}">
      <dgm:prSet phldrT="[Tekst]"/>
      <dgm:spPr/>
      <dgm:t>
        <a:bodyPr/>
        <a:lstStyle/>
        <a:p>
          <a:r>
            <a:rPr lang="pl-PL" dirty="0" smtClean="0"/>
            <a:t>„Podkreślam na zajęciach, że każdy pomysł jest dobry, że każdy ma prawo do własnego zdania i otwartego wyrażania swoich poglądów”,  „Zwracam uwagę uczniów na potrzebę szacunku, tolerancji i zrozumienia wobec innych i siebie. Podkreślam zawsze, że nie można krytykować ani oceniać wypowiedzi innych osób”</a:t>
          </a:r>
          <a:endParaRPr lang="pl-PL" dirty="0"/>
        </a:p>
      </dgm:t>
    </dgm:pt>
    <dgm:pt modelId="{DA5DAC48-A11A-43BC-85A2-D8E3C1FA4EC3}" type="parTrans" cxnId="{830ABDC0-6C08-4390-933F-60BB121C4451}">
      <dgm:prSet/>
      <dgm:spPr/>
      <dgm:t>
        <a:bodyPr/>
        <a:lstStyle/>
        <a:p>
          <a:endParaRPr lang="pl-PL"/>
        </a:p>
      </dgm:t>
    </dgm:pt>
    <dgm:pt modelId="{E7EB1EC4-C244-49B6-A51D-549817667E57}" type="sibTrans" cxnId="{830ABDC0-6C08-4390-933F-60BB121C4451}">
      <dgm:prSet/>
      <dgm:spPr/>
      <dgm:t>
        <a:bodyPr/>
        <a:lstStyle/>
        <a:p>
          <a:endParaRPr lang="pl-PL"/>
        </a:p>
      </dgm:t>
    </dgm:pt>
    <dgm:pt modelId="{AEC521BF-AC5D-48CB-B011-F2F158DC8A0A}" type="pres">
      <dgm:prSet presAssocID="{C0528DF0-2F5A-4138-8FC2-D1DFE153F756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99705498-43BD-4D72-9AF7-12A5867F3EE1}" type="pres">
      <dgm:prSet presAssocID="{807E1AA2-3D99-42A4-879F-E78E18499578}" presName="horFlow" presStyleCnt="0"/>
      <dgm:spPr/>
    </dgm:pt>
    <dgm:pt modelId="{9B6484A0-B25A-461F-8652-58C61F9F9598}" type="pres">
      <dgm:prSet presAssocID="{807E1AA2-3D99-42A4-879F-E78E18499578}" presName="bigChev" presStyleLbl="node1" presStyleIdx="0" presStyleCnt="4"/>
      <dgm:spPr/>
      <dgm:t>
        <a:bodyPr/>
        <a:lstStyle/>
        <a:p>
          <a:endParaRPr lang="pl-PL"/>
        </a:p>
      </dgm:t>
    </dgm:pt>
    <dgm:pt modelId="{7B447C04-ED83-4F7A-A566-238F8F01A332}" type="pres">
      <dgm:prSet presAssocID="{8EC6B33D-1B70-4E1A-944A-0D319FA6E4A2}" presName="parTrans" presStyleCnt="0"/>
      <dgm:spPr/>
    </dgm:pt>
    <dgm:pt modelId="{562B59B9-81EC-49E4-9C10-8B87F3D68EC0}" type="pres">
      <dgm:prSet presAssocID="{440708B0-BBE2-4B84-8F4A-708F8D6E02E6}" presName="node" presStyleLbl="alignAccFollowNode1" presStyleIdx="0" presStyleCnt="4" custScaleX="45223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4411A3C-C108-48BD-BE50-DF3997E35D8B}" type="pres">
      <dgm:prSet presAssocID="{807E1AA2-3D99-42A4-879F-E78E18499578}" presName="vSp" presStyleCnt="0"/>
      <dgm:spPr/>
    </dgm:pt>
    <dgm:pt modelId="{2810C561-78EF-46FD-B471-6AEF04A50412}" type="pres">
      <dgm:prSet presAssocID="{3EF06D88-2E2F-498A-9AAC-83B720436D10}" presName="horFlow" presStyleCnt="0"/>
      <dgm:spPr/>
    </dgm:pt>
    <dgm:pt modelId="{C8006309-8122-46E4-8C02-024719A2D0D9}" type="pres">
      <dgm:prSet presAssocID="{3EF06D88-2E2F-498A-9AAC-83B720436D10}" presName="bigChev" presStyleLbl="node1" presStyleIdx="1" presStyleCnt="4"/>
      <dgm:spPr/>
      <dgm:t>
        <a:bodyPr/>
        <a:lstStyle/>
        <a:p>
          <a:endParaRPr lang="pl-PL"/>
        </a:p>
      </dgm:t>
    </dgm:pt>
    <dgm:pt modelId="{138E85F4-5691-4872-9C24-626EBA8C4D44}" type="pres">
      <dgm:prSet presAssocID="{D4F782BA-37AA-40A1-9CB5-5D45DC5C85BB}" presName="parTrans" presStyleCnt="0"/>
      <dgm:spPr/>
    </dgm:pt>
    <dgm:pt modelId="{AC20D9B0-B6C5-4471-BBED-6FB499123323}" type="pres">
      <dgm:prSet presAssocID="{3C28D472-60D3-485E-B2A3-45E539CDE55C}" presName="node" presStyleLbl="alignAccFollowNode1" presStyleIdx="1" presStyleCnt="4" custScaleX="45517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C97562A-20BA-4AE4-B224-475EA8BF4A40}" type="pres">
      <dgm:prSet presAssocID="{3EF06D88-2E2F-498A-9AAC-83B720436D10}" presName="vSp" presStyleCnt="0"/>
      <dgm:spPr/>
    </dgm:pt>
    <dgm:pt modelId="{43109079-1E2D-40B6-83F1-6E42EE6A8B7A}" type="pres">
      <dgm:prSet presAssocID="{051310A6-2E53-486D-B630-A5ACE9941CC2}" presName="horFlow" presStyleCnt="0"/>
      <dgm:spPr/>
    </dgm:pt>
    <dgm:pt modelId="{F04B0363-4901-4664-83E3-B534A53BA506}" type="pres">
      <dgm:prSet presAssocID="{051310A6-2E53-486D-B630-A5ACE9941CC2}" presName="bigChev" presStyleLbl="node1" presStyleIdx="2" presStyleCnt="4"/>
      <dgm:spPr/>
      <dgm:t>
        <a:bodyPr/>
        <a:lstStyle/>
        <a:p>
          <a:endParaRPr lang="pl-PL"/>
        </a:p>
      </dgm:t>
    </dgm:pt>
    <dgm:pt modelId="{E842F176-AF44-4B13-B808-266B4C35188B}" type="pres">
      <dgm:prSet presAssocID="{2D792737-7B1C-4247-9963-B6398A6EEDA1}" presName="parTrans" presStyleCnt="0"/>
      <dgm:spPr/>
    </dgm:pt>
    <dgm:pt modelId="{391B9896-9238-47DB-A8C8-47EA552319B3}" type="pres">
      <dgm:prSet presAssocID="{E9DEADC9-7555-4826-865B-0984065D8427}" presName="node" presStyleLbl="alignAccFollowNode1" presStyleIdx="2" presStyleCnt="4" custScaleX="46278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C9FF4D1-FCAE-43DA-A3B8-E60E2AEF0065}" type="pres">
      <dgm:prSet presAssocID="{051310A6-2E53-486D-B630-A5ACE9941CC2}" presName="vSp" presStyleCnt="0"/>
      <dgm:spPr/>
    </dgm:pt>
    <dgm:pt modelId="{A46659FC-918B-4049-A28B-279708C88275}" type="pres">
      <dgm:prSet presAssocID="{80982902-FF31-4FBB-8FC4-67C0739C3FC2}" presName="horFlow" presStyleCnt="0"/>
      <dgm:spPr/>
    </dgm:pt>
    <dgm:pt modelId="{CF23C133-4BE5-4C89-85C6-8F35AF815ECA}" type="pres">
      <dgm:prSet presAssocID="{80982902-FF31-4FBB-8FC4-67C0739C3FC2}" presName="bigChev" presStyleLbl="node1" presStyleIdx="3" presStyleCnt="4"/>
      <dgm:spPr/>
      <dgm:t>
        <a:bodyPr/>
        <a:lstStyle/>
        <a:p>
          <a:endParaRPr lang="pl-PL"/>
        </a:p>
      </dgm:t>
    </dgm:pt>
    <dgm:pt modelId="{376DEFA1-DE8D-4E55-8F0C-F3E8DADECC0C}" type="pres">
      <dgm:prSet presAssocID="{DA5DAC48-A11A-43BC-85A2-D8E3C1FA4EC3}" presName="parTrans" presStyleCnt="0"/>
      <dgm:spPr/>
    </dgm:pt>
    <dgm:pt modelId="{9DED4E6A-3653-4805-BD04-523DD4CA7834}" type="pres">
      <dgm:prSet presAssocID="{2F7B3DA4-991A-48F0-B724-0A189808AC37}" presName="node" presStyleLbl="alignAccFollowNode1" presStyleIdx="3" presStyleCnt="4" custScaleX="46843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7F8385E-0D88-43D5-85B6-42D71866B403}" type="presOf" srcId="{C0528DF0-2F5A-4138-8FC2-D1DFE153F756}" destId="{AEC521BF-AC5D-48CB-B011-F2F158DC8A0A}" srcOrd="0" destOrd="0" presId="urn:microsoft.com/office/officeart/2005/8/layout/lProcess3"/>
    <dgm:cxn modelId="{6A98E029-2BA7-483F-926C-E0C8964BC7D6}" type="presOf" srcId="{E9DEADC9-7555-4826-865B-0984065D8427}" destId="{391B9896-9238-47DB-A8C8-47EA552319B3}" srcOrd="0" destOrd="0" presId="urn:microsoft.com/office/officeart/2005/8/layout/lProcess3"/>
    <dgm:cxn modelId="{7A3D2957-536C-46C0-B35A-89B29163D225}" srcId="{C0528DF0-2F5A-4138-8FC2-D1DFE153F756}" destId="{807E1AA2-3D99-42A4-879F-E78E18499578}" srcOrd="0" destOrd="0" parTransId="{E9B97DFC-5199-4A50-92F9-F73A452EEB3C}" sibTransId="{8D7FA932-DF69-4780-A90A-D5711D593799}"/>
    <dgm:cxn modelId="{73E9863C-0F67-4D07-83BE-BC1C235BC56F}" type="presOf" srcId="{80982902-FF31-4FBB-8FC4-67C0739C3FC2}" destId="{CF23C133-4BE5-4C89-85C6-8F35AF815ECA}" srcOrd="0" destOrd="0" presId="urn:microsoft.com/office/officeart/2005/8/layout/lProcess3"/>
    <dgm:cxn modelId="{8DF5C39E-F1E7-46D3-BE30-31EA390738C7}" srcId="{051310A6-2E53-486D-B630-A5ACE9941CC2}" destId="{E9DEADC9-7555-4826-865B-0984065D8427}" srcOrd="0" destOrd="0" parTransId="{2D792737-7B1C-4247-9963-B6398A6EEDA1}" sibTransId="{FDEB679A-43E2-4906-80CC-0388B81305FD}"/>
    <dgm:cxn modelId="{1A346AD3-19EF-401D-BC96-E649D66E0063}" srcId="{807E1AA2-3D99-42A4-879F-E78E18499578}" destId="{440708B0-BBE2-4B84-8F4A-708F8D6E02E6}" srcOrd="0" destOrd="0" parTransId="{8EC6B33D-1B70-4E1A-944A-0D319FA6E4A2}" sibTransId="{16B567E3-030C-4F55-922A-CA71E8270A6E}"/>
    <dgm:cxn modelId="{76A49A8F-829E-49F2-8FCA-329F835AB4C6}" srcId="{C0528DF0-2F5A-4138-8FC2-D1DFE153F756}" destId="{80982902-FF31-4FBB-8FC4-67C0739C3FC2}" srcOrd="3" destOrd="0" parTransId="{6F6EB31A-7381-4BBF-982C-8D8938D5674F}" sibTransId="{96632C1B-4C3C-4326-9B41-C6F948869808}"/>
    <dgm:cxn modelId="{1BA88EC6-AF97-456F-B2EF-A4601C95035F}" type="presOf" srcId="{3EF06D88-2E2F-498A-9AAC-83B720436D10}" destId="{C8006309-8122-46E4-8C02-024719A2D0D9}" srcOrd="0" destOrd="0" presId="urn:microsoft.com/office/officeart/2005/8/layout/lProcess3"/>
    <dgm:cxn modelId="{22E016FA-72DA-4C2A-92C6-3520467DEB9B}" srcId="{3EF06D88-2E2F-498A-9AAC-83B720436D10}" destId="{3C28D472-60D3-485E-B2A3-45E539CDE55C}" srcOrd="0" destOrd="0" parTransId="{D4F782BA-37AA-40A1-9CB5-5D45DC5C85BB}" sibTransId="{9BC834A4-D3F3-4299-B22B-1381BDA127A0}"/>
    <dgm:cxn modelId="{7C7F4222-F789-4603-A318-B8E0D4A413B9}" type="presOf" srcId="{440708B0-BBE2-4B84-8F4A-708F8D6E02E6}" destId="{562B59B9-81EC-49E4-9C10-8B87F3D68EC0}" srcOrd="0" destOrd="0" presId="urn:microsoft.com/office/officeart/2005/8/layout/lProcess3"/>
    <dgm:cxn modelId="{9882BA7B-0412-45F5-9406-703B71E537E7}" type="presOf" srcId="{3C28D472-60D3-485E-B2A3-45E539CDE55C}" destId="{AC20D9B0-B6C5-4471-BBED-6FB499123323}" srcOrd="0" destOrd="0" presId="urn:microsoft.com/office/officeart/2005/8/layout/lProcess3"/>
    <dgm:cxn modelId="{208995CE-FF31-44FA-A3E1-66D035E53A80}" type="presOf" srcId="{051310A6-2E53-486D-B630-A5ACE9941CC2}" destId="{F04B0363-4901-4664-83E3-B534A53BA506}" srcOrd="0" destOrd="0" presId="urn:microsoft.com/office/officeart/2005/8/layout/lProcess3"/>
    <dgm:cxn modelId="{DA6437A9-B275-4F1D-9787-C6F3CA221DC1}" srcId="{C0528DF0-2F5A-4138-8FC2-D1DFE153F756}" destId="{3EF06D88-2E2F-498A-9AAC-83B720436D10}" srcOrd="1" destOrd="0" parTransId="{D798CB0D-44B5-4395-A301-37B8302923C2}" sibTransId="{90BB09E8-73BA-4765-A27B-80B3447A8C80}"/>
    <dgm:cxn modelId="{830ABDC0-6C08-4390-933F-60BB121C4451}" srcId="{80982902-FF31-4FBB-8FC4-67C0739C3FC2}" destId="{2F7B3DA4-991A-48F0-B724-0A189808AC37}" srcOrd="0" destOrd="0" parTransId="{DA5DAC48-A11A-43BC-85A2-D8E3C1FA4EC3}" sibTransId="{E7EB1EC4-C244-49B6-A51D-549817667E57}"/>
    <dgm:cxn modelId="{E3B87929-E59D-4485-A626-61683BD09A35}" type="presOf" srcId="{2F7B3DA4-991A-48F0-B724-0A189808AC37}" destId="{9DED4E6A-3653-4805-BD04-523DD4CA7834}" srcOrd="0" destOrd="0" presId="urn:microsoft.com/office/officeart/2005/8/layout/lProcess3"/>
    <dgm:cxn modelId="{50802B3D-C517-46EB-A1BE-40F32D1D2639}" type="presOf" srcId="{807E1AA2-3D99-42A4-879F-E78E18499578}" destId="{9B6484A0-B25A-461F-8652-58C61F9F9598}" srcOrd="0" destOrd="0" presId="urn:microsoft.com/office/officeart/2005/8/layout/lProcess3"/>
    <dgm:cxn modelId="{AA5742A6-5CEC-4DE8-8C11-AC2F33F37013}" srcId="{C0528DF0-2F5A-4138-8FC2-D1DFE153F756}" destId="{051310A6-2E53-486D-B630-A5ACE9941CC2}" srcOrd="2" destOrd="0" parTransId="{AC689C45-C620-41FF-BD75-90F0D9447912}" sibTransId="{83486225-E2AA-443E-AC8E-03371AB815D4}"/>
    <dgm:cxn modelId="{46E556BC-91E7-4CD5-8FDA-FBADA229B2A6}" type="presParOf" srcId="{AEC521BF-AC5D-48CB-B011-F2F158DC8A0A}" destId="{99705498-43BD-4D72-9AF7-12A5867F3EE1}" srcOrd="0" destOrd="0" presId="urn:microsoft.com/office/officeart/2005/8/layout/lProcess3"/>
    <dgm:cxn modelId="{8F7F7302-D7F5-4383-BF50-5B4695654CDF}" type="presParOf" srcId="{99705498-43BD-4D72-9AF7-12A5867F3EE1}" destId="{9B6484A0-B25A-461F-8652-58C61F9F9598}" srcOrd="0" destOrd="0" presId="urn:microsoft.com/office/officeart/2005/8/layout/lProcess3"/>
    <dgm:cxn modelId="{A4011E50-0884-497F-9ECF-172BD3B7AD95}" type="presParOf" srcId="{99705498-43BD-4D72-9AF7-12A5867F3EE1}" destId="{7B447C04-ED83-4F7A-A566-238F8F01A332}" srcOrd="1" destOrd="0" presId="urn:microsoft.com/office/officeart/2005/8/layout/lProcess3"/>
    <dgm:cxn modelId="{69BD7C0A-9D9B-4BF5-82C8-DC7642985B42}" type="presParOf" srcId="{99705498-43BD-4D72-9AF7-12A5867F3EE1}" destId="{562B59B9-81EC-49E4-9C10-8B87F3D68EC0}" srcOrd="2" destOrd="0" presId="urn:microsoft.com/office/officeart/2005/8/layout/lProcess3"/>
    <dgm:cxn modelId="{5F71A6B3-61AD-4857-A6B1-74C23AFB9D5B}" type="presParOf" srcId="{AEC521BF-AC5D-48CB-B011-F2F158DC8A0A}" destId="{B4411A3C-C108-48BD-BE50-DF3997E35D8B}" srcOrd="1" destOrd="0" presId="urn:microsoft.com/office/officeart/2005/8/layout/lProcess3"/>
    <dgm:cxn modelId="{F5E28B60-87B4-481E-8B09-F7363753FAE8}" type="presParOf" srcId="{AEC521BF-AC5D-48CB-B011-F2F158DC8A0A}" destId="{2810C561-78EF-46FD-B471-6AEF04A50412}" srcOrd="2" destOrd="0" presId="urn:microsoft.com/office/officeart/2005/8/layout/lProcess3"/>
    <dgm:cxn modelId="{FE956DE6-EA34-4564-86F2-83232DBFFD34}" type="presParOf" srcId="{2810C561-78EF-46FD-B471-6AEF04A50412}" destId="{C8006309-8122-46E4-8C02-024719A2D0D9}" srcOrd="0" destOrd="0" presId="urn:microsoft.com/office/officeart/2005/8/layout/lProcess3"/>
    <dgm:cxn modelId="{4075474E-4475-43E6-806D-2CCCAC4AA2C6}" type="presParOf" srcId="{2810C561-78EF-46FD-B471-6AEF04A50412}" destId="{138E85F4-5691-4872-9C24-626EBA8C4D44}" srcOrd="1" destOrd="0" presId="urn:microsoft.com/office/officeart/2005/8/layout/lProcess3"/>
    <dgm:cxn modelId="{F83FA0ED-AA2D-4277-9B8D-4E646BE89A8A}" type="presParOf" srcId="{2810C561-78EF-46FD-B471-6AEF04A50412}" destId="{AC20D9B0-B6C5-4471-BBED-6FB499123323}" srcOrd="2" destOrd="0" presId="urn:microsoft.com/office/officeart/2005/8/layout/lProcess3"/>
    <dgm:cxn modelId="{AEED076D-9CBD-4F47-AA99-094108EBB253}" type="presParOf" srcId="{AEC521BF-AC5D-48CB-B011-F2F158DC8A0A}" destId="{DC97562A-20BA-4AE4-B224-475EA8BF4A40}" srcOrd="3" destOrd="0" presId="urn:microsoft.com/office/officeart/2005/8/layout/lProcess3"/>
    <dgm:cxn modelId="{3C4EBB85-32C3-4F5A-891A-7D3BFF025C1B}" type="presParOf" srcId="{AEC521BF-AC5D-48CB-B011-F2F158DC8A0A}" destId="{43109079-1E2D-40B6-83F1-6E42EE6A8B7A}" srcOrd="4" destOrd="0" presId="urn:microsoft.com/office/officeart/2005/8/layout/lProcess3"/>
    <dgm:cxn modelId="{CB347763-C07A-4A2C-9A9F-281B473852CC}" type="presParOf" srcId="{43109079-1E2D-40B6-83F1-6E42EE6A8B7A}" destId="{F04B0363-4901-4664-83E3-B534A53BA506}" srcOrd="0" destOrd="0" presId="urn:microsoft.com/office/officeart/2005/8/layout/lProcess3"/>
    <dgm:cxn modelId="{68566DF2-4A74-4534-B12B-2272D6F9B1AD}" type="presParOf" srcId="{43109079-1E2D-40B6-83F1-6E42EE6A8B7A}" destId="{E842F176-AF44-4B13-B808-266B4C35188B}" srcOrd="1" destOrd="0" presId="urn:microsoft.com/office/officeart/2005/8/layout/lProcess3"/>
    <dgm:cxn modelId="{3F52999F-2BC3-4A48-9426-A2E54C2A5154}" type="presParOf" srcId="{43109079-1E2D-40B6-83F1-6E42EE6A8B7A}" destId="{391B9896-9238-47DB-A8C8-47EA552319B3}" srcOrd="2" destOrd="0" presId="urn:microsoft.com/office/officeart/2005/8/layout/lProcess3"/>
    <dgm:cxn modelId="{EE8DA439-5AD7-4B83-A212-76C3A529DCE3}" type="presParOf" srcId="{AEC521BF-AC5D-48CB-B011-F2F158DC8A0A}" destId="{BC9FF4D1-FCAE-43DA-A3B8-E60E2AEF0065}" srcOrd="5" destOrd="0" presId="urn:microsoft.com/office/officeart/2005/8/layout/lProcess3"/>
    <dgm:cxn modelId="{68611688-4CC2-4E55-B176-18C365F9A61E}" type="presParOf" srcId="{AEC521BF-AC5D-48CB-B011-F2F158DC8A0A}" destId="{A46659FC-918B-4049-A28B-279708C88275}" srcOrd="6" destOrd="0" presId="urn:microsoft.com/office/officeart/2005/8/layout/lProcess3"/>
    <dgm:cxn modelId="{74686F2C-6E84-42DB-8671-2AB03CCDB64A}" type="presParOf" srcId="{A46659FC-918B-4049-A28B-279708C88275}" destId="{CF23C133-4BE5-4C89-85C6-8F35AF815ECA}" srcOrd="0" destOrd="0" presId="urn:microsoft.com/office/officeart/2005/8/layout/lProcess3"/>
    <dgm:cxn modelId="{97189600-9D33-404B-82A0-A60DC9B8E0E7}" type="presParOf" srcId="{A46659FC-918B-4049-A28B-279708C88275}" destId="{376DEFA1-DE8D-4E55-8F0C-F3E8DADECC0C}" srcOrd="1" destOrd="0" presId="urn:microsoft.com/office/officeart/2005/8/layout/lProcess3"/>
    <dgm:cxn modelId="{3B0D98B6-7DCC-45AF-A5CC-1CD28920C47C}" type="presParOf" srcId="{A46659FC-918B-4049-A28B-279708C88275}" destId="{9DED4E6A-3653-4805-BD04-523DD4CA7834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23789C8-D876-411C-A3A5-A9B856B2AE84}" type="doc">
      <dgm:prSet loTypeId="urn:microsoft.com/office/officeart/2005/8/layout/equation2" loCatId="relationship" qsTypeId="urn:microsoft.com/office/officeart/2005/8/quickstyle/simple3" qsCatId="simple" csTypeId="urn:microsoft.com/office/officeart/2005/8/colors/accent1_2" csCatId="accent1" phldr="1"/>
      <dgm:spPr/>
    </dgm:pt>
    <dgm:pt modelId="{46641806-B6C1-4ED6-95FE-CF93423AB63C}">
      <dgm:prSet phldrT="[Tekst]"/>
      <dgm:spPr/>
      <dgm:t>
        <a:bodyPr/>
        <a:lstStyle/>
        <a:p>
          <a:r>
            <a:rPr lang="pl-PL" dirty="0" smtClean="0"/>
            <a:t>Spotkanie</a:t>
          </a:r>
          <a:br>
            <a:rPr lang="pl-PL" dirty="0" smtClean="0"/>
          </a:br>
          <a:r>
            <a:rPr lang="pl-PL" dirty="0" smtClean="0"/>
            <a:t>innych</a:t>
          </a:r>
          <a:br>
            <a:rPr lang="pl-PL" dirty="0" smtClean="0"/>
          </a:br>
          <a:r>
            <a:rPr lang="pl-PL" dirty="0" smtClean="0"/>
            <a:t>kultur </a:t>
          </a:r>
          <a:endParaRPr lang="pl-PL" dirty="0"/>
        </a:p>
      </dgm:t>
    </dgm:pt>
    <dgm:pt modelId="{79E32AE7-7FDF-4F3B-9293-F418B88910C7}" type="parTrans" cxnId="{58D593A5-8B29-4F6F-8EC6-4421440F8830}">
      <dgm:prSet/>
      <dgm:spPr/>
      <dgm:t>
        <a:bodyPr/>
        <a:lstStyle/>
        <a:p>
          <a:endParaRPr lang="pl-PL"/>
        </a:p>
      </dgm:t>
    </dgm:pt>
    <dgm:pt modelId="{9636FA63-7477-498F-8230-0F82D1178A11}" type="sibTrans" cxnId="{58D593A5-8B29-4F6F-8EC6-4421440F8830}">
      <dgm:prSet/>
      <dgm:spPr/>
      <dgm:t>
        <a:bodyPr/>
        <a:lstStyle/>
        <a:p>
          <a:endParaRPr lang="pl-PL"/>
        </a:p>
      </dgm:t>
    </dgm:pt>
    <dgm:pt modelId="{9B87065E-A62A-4F6C-B597-815BF5611E0C}">
      <dgm:prSet phldrT="[Tekst]"/>
      <dgm:spPr/>
      <dgm:t>
        <a:bodyPr/>
        <a:lstStyle/>
        <a:p>
          <a:r>
            <a:rPr lang="pl-PL" dirty="0" smtClean="0"/>
            <a:t>Poznanie</a:t>
          </a:r>
          <a:br>
            <a:rPr lang="pl-PL" dirty="0" smtClean="0"/>
          </a:br>
          <a:r>
            <a:rPr lang="pl-PL" dirty="0" smtClean="0"/>
            <a:t>kultur innych</a:t>
          </a:r>
          <a:br>
            <a:rPr lang="pl-PL" dirty="0" smtClean="0"/>
          </a:br>
          <a:r>
            <a:rPr lang="pl-PL" dirty="0" smtClean="0"/>
            <a:t>i własnej </a:t>
          </a:r>
          <a:endParaRPr lang="pl-PL" dirty="0"/>
        </a:p>
      </dgm:t>
    </dgm:pt>
    <dgm:pt modelId="{348AA06D-3216-4718-BA2B-D925A4C9287A}" type="parTrans" cxnId="{42978827-C032-4A7E-B0C6-ED7F24240E0F}">
      <dgm:prSet/>
      <dgm:spPr/>
      <dgm:t>
        <a:bodyPr/>
        <a:lstStyle/>
        <a:p>
          <a:endParaRPr lang="pl-PL"/>
        </a:p>
      </dgm:t>
    </dgm:pt>
    <dgm:pt modelId="{3DDF181C-CC97-467A-A4E6-4683407DCF3C}" type="sibTrans" cxnId="{42978827-C032-4A7E-B0C6-ED7F24240E0F}">
      <dgm:prSet/>
      <dgm:spPr/>
      <dgm:t>
        <a:bodyPr/>
        <a:lstStyle/>
        <a:p>
          <a:endParaRPr lang="pl-PL"/>
        </a:p>
      </dgm:t>
    </dgm:pt>
    <dgm:pt modelId="{7A7151EE-0A7F-4557-B4A7-455EA03145F3}">
      <dgm:prSet phldrT="[Tekst]"/>
      <dgm:spPr/>
      <dgm:t>
        <a:bodyPr/>
        <a:lstStyle/>
        <a:p>
          <a:r>
            <a:rPr lang="pl-PL" dirty="0" smtClean="0"/>
            <a:t>Kompetencja</a:t>
          </a:r>
        </a:p>
        <a:p>
          <a:r>
            <a:rPr lang="pl-PL" dirty="0" smtClean="0"/>
            <a:t>międzykulturowa</a:t>
          </a:r>
          <a:endParaRPr lang="pl-PL" dirty="0"/>
        </a:p>
      </dgm:t>
    </dgm:pt>
    <dgm:pt modelId="{3CFEBE02-CEBB-4F8C-A140-4F16CDCFAABD}" type="parTrans" cxnId="{AE7635B5-B889-4925-908E-537ABC07DA0A}">
      <dgm:prSet/>
      <dgm:spPr/>
      <dgm:t>
        <a:bodyPr/>
        <a:lstStyle/>
        <a:p>
          <a:endParaRPr lang="pl-PL"/>
        </a:p>
      </dgm:t>
    </dgm:pt>
    <dgm:pt modelId="{A1E05819-A863-45C7-96A7-E898C5AF11F0}" type="sibTrans" cxnId="{AE7635B5-B889-4925-908E-537ABC07DA0A}">
      <dgm:prSet/>
      <dgm:spPr/>
      <dgm:t>
        <a:bodyPr/>
        <a:lstStyle/>
        <a:p>
          <a:endParaRPr lang="pl-PL"/>
        </a:p>
      </dgm:t>
    </dgm:pt>
    <dgm:pt modelId="{A9686DCE-632C-415F-86C7-3404BB1C62A3}" type="pres">
      <dgm:prSet presAssocID="{623789C8-D876-411C-A3A5-A9B856B2AE84}" presName="Name0" presStyleCnt="0">
        <dgm:presLayoutVars>
          <dgm:dir/>
          <dgm:resizeHandles val="exact"/>
        </dgm:presLayoutVars>
      </dgm:prSet>
      <dgm:spPr/>
    </dgm:pt>
    <dgm:pt modelId="{3D7DD236-8CF6-44A0-A5B2-B0406391AC0A}" type="pres">
      <dgm:prSet presAssocID="{623789C8-D876-411C-A3A5-A9B856B2AE84}" presName="vNodes" presStyleCnt="0"/>
      <dgm:spPr/>
    </dgm:pt>
    <dgm:pt modelId="{587A3C80-5CA2-4FAB-8021-F370D7984360}" type="pres">
      <dgm:prSet presAssocID="{46641806-B6C1-4ED6-95FE-CF93423AB63C}" presName="node" presStyleLbl="node1" presStyleIdx="0" presStyleCnt="3" custScaleX="173501" custScaleY="17764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D15376A-4154-45C3-BE38-99A5E51D23BD}" type="pres">
      <dgm:prSet presAssocID="{9636FA63-7477-498F-8230-0F82D1178A11}" presName="spacerT" presStyleCnt="0"/>
      <dgm:spPr/>
    </dgm:pt>
    <dgm:pt modelId="{056B86CD-2AC6-40D2-A361-3E8D7B51A8EE}" type="pres">
      <dgm:prSet presAssocID="{9636FA63-7477-498F-8230-0F82D1178A11}" presName="sibTrans" presStyleLbl="sibTrans2D1" presStyleIdx="0" presStyleCnt="2"/>
      <dgm:spPr/>
    </dgm:pt>
    <dgm:pt modelId="{AF00085F-B3EE-4939-9F7A-2B1138B5B277}" type="pres">
      <dgm:prSet presAssocID="{9636FA63-7477-498F-8230-0F82D1178A11}" presName="spacerB" presStyleCnt="0"/>
      <dgm:spPr/>
    </dgm:pt>
    <dgm:pt modelId="{59C62140-266D-425E-83BD-CF94E6D8AC70}" type="pres">
      <dgm:prSet presAssocID="{9B87065E-A62A-4F6C-B597-815BF5611E0C}" presName="node" presStyleLbl="node1" presStyleIdx="1" presStyleCnt="3" custScaleX="170369" custScaleY="16352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1B4D1A5-B990-4FC9-89FA-9501F48CC6C7}" type="pres">
      <dgm:prSet presAssocID="{623789C8-D876-411C-A3A5-A9B856B2AE84}" presName="sibTransLast" presStyleLbl="sibTrans2D1" presStyleIdx="1" presStyleCnt="2"/>
      <dgm:spPr/>
    </dgm:pt>
    <dgm:pt modelId="{62974C02-A0A3-4587-A9C5-172969978602}" type="pres">
      <dgm:prSet presAssocID="{623789C8-D876-411C-A3A5-A9B856B2AE84}" presName="connectorText" presStyleLbl="sibTrans2D1" presStyleIdx="1" presStyleCnt="2"/>
      <dgm:spPr/>
    </dgm:pt>
    <dgm:pt modelId="{97FFA9BB-6413-4B08-93BA-04B341A546D4}" type="pres">
      <dgm:prSet presAssocID="{623789C8-D876-411C-A3A5-A9B856B2AE84}" presName="lastNode" presStyleLbl="node1" presStyleIdx="2" presStyleCnt="3" custScaleX="157081" custScaleY="134172">
        <dgm:presLayoutVars>
          <dgm:bulletEnabled val="1"/>
        </dgm:presLayoutVars>
      </dgm:prSet>
      <dgm:spPr/>
    </dgm:pt>
  </dgm:ptLst>
  <dgm:cxnLst>
    <dgm:cxn modelId="{25DE1FBF-F581-40D5-BB6C-87AE421A7752}" type="presOf" srcId="{9636FA63-7477-498F-8230-0F82D1178A11}" destId="{056B86CD-2AC6-40D2-A361-3E8D7B51A8EE}" srcOrd="0" destOrd="0" presId="urn:microsoft.com/office/officeart/2005/8/layout/equation2"/>
    <dgm:cxn modelId="{EB4A74D6-1D2C-4734-99D7-A6DD96EE5BE8}" type="presOf" srcId="{7A7151EE-0A7F-4557-B4A7-455EA03145F3}" destId="{97FFA9BB-6413-4B08-93BA-04B341A546D4}" srcOrd="0" destOrd="0" presId="urn:microsoft.com/office/officeart/2005/8/layout/equation2"/>
    <dgm:cxn modelId="{D204CB7A-47C7-435A-8323-2812C695A884}" type="presOf" srcId="{3DDF181C-CC97-467A-A4E6-4683407DCF3C}" destId="{41B4D1A5-B990-4FC9-89FA-9501F48CC6C7}" srcOrd="0" destOrd="0" presId="urn:microsoft.com/office/officeart/2005/8/layout/equation2"/>
    <dgm:cxn modelId="{58F6A216-EE67-4150-A8A6-E81A207A8CC2}" type="presOf" srcId="{46641806-B6C1-4ED6-95FE-CF93423AB63C}" destId="{587A3C80-5CA2-4FAB-8021-F370D7984360}" srcOrd="0" destOrd="0" presId="urn:microsoft.com/office/officeart/2005/8/layout/equation2"/>
    <dgm:cxn modelId="{42978827-C032-4A7E-B0C6-ED7F24240E0F}" srcId="{623789C8-D876-411C-A3A5-A9B856B2AE84}" destId="{9B87065E-A62A-4F6C-B597-815BF5611E0C}" srcOrd="1" destOrd="0" parTransId="{348AA06D-3216-4718-BA2B-D925A4C9287A}" sibTransId="{3DDF181C-CC97-467A-A4E6-4683407DCF3C}"/>
    <dgm:cxn modelId="{58D593A5-8B29-4F6F-8EC6-4421440F8830}" srcId="{623789C8-D876-411C-A3A5-A9B856B2AE84}" destId="{46641806-B6C1-4ED6-95FE-CF93423AB63C}" srcOrd="0" destOrd="0" parTransId="{79E32AE7-7FDF-4F3B-9293-F418B88910C7}" sibTransId="{9636FA63-7477-498F-8230-0F82D1178A11}"/>
    <dgm:cxn modelId="{AE7635B5-B889-4925-908E-537ABC07DA0A}" srcId="{623789C8-D876-411C-A3A5-A9B856B2AE84}" destId="{7A7151EE-0A7F-4557-B4A7-455EA03145F3}" srcOrd="2" destOrd="0" parTransId="{3CFEBE02-CEBB-4F8C-A140-4F16CDCFAABD}" sibTransId="{A1E05819-A863-45C7-96A7-E898C5AF11F0}"/>
    <dgm:cxn modelId="{9C0F0148-9D85-42C8-BC1B-30106E3F77F4}" type="presOf" srcId="{623789C8-D876-411C-A3A5-A9B856B2AE84}" destId="{A9686DCE-632C-415F-86C7-3404BB1C62A3}" srcOrd="0" destOrd="0" presId="urn:microsoft.com/office/officeart/2005/8/layout/equation2"/>
    <dgm:cxn modelId="{B2981173-D0EF-4999-871C-9C051D6B8ED7}" type="presOf" srcId="{9B87065E-A62A-4F6C-B597-815BF5611E0C}" destId="{59C62140-266D-425E-83BD-CF94E6D8AC70}" srcOrd="0" destOrd="0" presId="urn:microsoft.com/office/officeart/2005/8/layout/equation2"/>
    <dgm:cxn modelId="{9CD37802-C925-446A-983A-57832662F1C2}" type="presOf" srcId="{3DDF181C-CC97-467A-A4E6-4683407DCF3C}" destId="{62974C02-A0A3-4587-A9C5-172969978602}" srcOrd="1" destOrd="0" presId="urn:microsoft.com/office/officeart/2005/8/layout/equation2"/>
    <dgm:cxn modelId="{07C7137D-3BF3-498A-B129-156BEE189B53}" type="presParOf" srcId="{A9686DCE-632C-415F-86C7-3404BB1C62A3}" destId="{3D7DD236-8CF6-44A0-A5B2-B0406391AC0A}" srcOrd="0" destOrd="0" presId="urn:microsoft.com/office/officeart/2005/8/layout/equation2"/>
    <dgm:cxn modelId="{7AD82D3C-36A5-42C8-BC2E-69A2F9424159}" type="presParOf" srcId="{3D7DD236-8CF6-44A0-A5B2-B0406391AC0A}" destId="{587A3C80-5CA2-4FAB-8021-F370D7984360}" srcOrd="0" destOrd="0" presId="urn:microsoft.com/office/officeart/2005/8/layout/equation2"/>
    <dgm:cxn modelId="{0956192F-BA85-4A6C-B6E2-4E663E815F9A}" type="presParOf" srcId="{3D7DD236-8CF6-44A0-A5B2-B0406391AC0A}" destId="{AD15376A-4154-45C3-BE38-99A5E51D23BD}" srcOrd="1" destOrd="0" presId="urn:microsoft.com/office/officeart/2005/8/layout/equation2"/>
    <dgm:cxn modelId="{754A88BF-0F3B-42CF-8D92-6404AFEE115B}" type="presParOf" srcId="{3D7DD236-8CF6-44A0-A5B2-B0406391AC0A}" destId="{056B86CD-2AC6-40D2-A361-3E8D7B51A8EE}" srcOrd="2" destOrd="0" presId="urn:microsoft.com/office/officeart/2005/8/layout/equation2"/>
    <dgm:cxn modelId="{B5FDC7B8-3FA3-45B5-98B7-4C0DFAB3E82E}" type="presParOf" srcId="{3D7DD236-8CF6-44A0-A5B2-B0406391AC0A}" destId="{AF00085F-B3EE-4939-9F7A-2B1138B5B277}" srcOrd="3" destOrd="0" presId="urn:microsoft.com/office/officeart/2005/8/layout/equation2"/>
    <dgm:cxn modelId="{1653644D-0A27-40EE-8199-D431C22F6261}" type="presParOf" srcId="{3D7DD236-8CF6-44A0-A5B2-B0406391AC0A}" destId="{59C62140-266D-425E-83BD-CF94E6D8AC70}" srcOrd="4" destOrd="0" presId="urn:microsoft.com/office/officeart/2005/8/layout/equation2"/>
    <dgm:cxn modelId="{B269E906-B382-49FC-9071-93D6B08DA25F}" type="presParOf" srcId="{A9686DCE-632C-415F-86C7-3404BB1C62A3}" destId="{41B4D1A5-B990-4FC9-89FA-9501F48CC6C7}" srcOrd="1" destOrd="0" presId="urn:microsoft.com/office/officeart/2005/8/layout/equation2"/>
    <dgm:cxn modelId="{A77FB4B6-2D57-42DE-AEE6-89AD9056B547}" type="presParOf" srcId="{41B4D1A5-B990-4FC9-89FA-9501F48CC6C7}" destId="{62974C02-A0A3-4587-A9C5-172969978602}" srcOrd="0" destOrd="0" presId="urn:microsoft.com/office/officeart/2005/8/layout/equation2"/>
    <dgm:cxn modelId="{222540A8-BE5B-4F9F-9858-6623F0F1F7FC}" type="presParOf" srcId="{A9686DCE-632C-415F-86C7-3404BB1C62A3}" destId="{97FFA9BB-6413-4B08-93BA-04B341A546D4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FA8816-38CE-4CF1-AFB9-2FDF0C75DF4C}">
      <dsp:nvSpPr>
        <dsp:cNvPr id="0" name=""/>
        <dsp:cNvSpPr/>
      </dsp:nvSpPr>
      <dsp:spPr>
        <a:xfrm rot="16200000">
          <a:off x="940690" y="2596"/>
          <a:ext cx="4118148" cy="4122307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Istotą wielokulturowości jest egzystencja kultur obok  siebie lub dominacja jednych nad drugimi</a:t>
          </a:r>
          <a:endParaRPr lang="pl-PL" sz="2400" kern="1200" dirty="0"/>
        </a:p>
      </dsp:txBody>
      <dsp:txXfrm rot="5400000">
        <a:off x="938611" y="1034212"/>
        <a:ext cx="3401631" cy="2059074"/>
      </dsp:txXfrm>
    </dsp:sp>
    <dsp:sp modelId="{880D7820-0B3D-40E8-BF7D-CF49E10F13DF}">
      <dsp:nvSpPr>
        <dsp:cNvPr id="0" name=""/>
        <dsp:cNvSpPr/>
      </dsp:nvSpPr>
      <dsp:spPr>
        <a:xfrm rot="5400000">
          <a:off x="5681214" y="4677"/>
          <a:ext cx="4118148" cy="4127496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Międzykulturowość można uznać kooperację kultur opartą </a:t>
          </a:r>
          <a:br>
            <a:rPr lang="pl-PL" sz="2400" kern="1200" dirty="0" smtClean="0"/>
          </a:br>
          <a:r>
            <a:rPr lang="pl-PL" sz="2400" kern="1200" dirty="0" smtClean="0"/>
            <a:t>na dialogu</a:t>
          </a:r>
          <a:endParaRPr lang="pl-PL" sz="2400" kern="1200" dirty="0"/>
        </a:p>
      </dsp:txBody>
      <dsp:txXfrm rot="-5400000">
        <a:off x="6397216" y="1038888"/>
        <a:ext cx="3406820" cy="20590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256BF4-1F66-4E82-B10B-EA69FE18FA09}">
      <dsp:nvSpPr>
        <dsp:cNvPr id="0" name=""/>
        <dsp:cNvSpPr/>
      </dsp:nvSpPr>
      <dsp:spPr>
        <a:xfrm>
          <a:off x="1539557" y="0"/>
          <a:ext cx="2476093" cy="24760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Dialog</a:t>
          </a:r>
          <a:endParaRPr lang="pl-PL" sz="2200" kern="1200" dirty="0"/>
        </a:p>
      </dsp:txBody>
      <dsp:txXfrm>
        <a:off x="1902172" y="362615"/>
        <a:ext cx="1750863" cy="1750857"/>
      </dsp:txXfrm>
    </dsp:sp>
    <dsp:sp modelId="{8F5CB129-C341-40FE-9926-8048FCBC23D0}">
      <dsp:nvSpPr>
        <dsp:cNvPr id="0" name=""/>
        <dsp:cNvSpPr/>
      </dsp:nvSpPr>
      <dsp:spPr>
        <a:xfrm>
          <a:off x="2812803" y="1651412"/>
          <a:ext cx="2476093" cy="24760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Interakcje</a:t>
          </a:r>
          <a:endParaRPr lang="pl-PL" sz="2200" kern="1200" dirty="0"/>
        </a:p>
      </dsp:txBody>
      <dsp:txXfrm>
        <a:off x="3175418" y="2014027"/>
        <a:ext cx="1750863" cy="1750857"/>
      </dsp:txXfrm>
    </dsp:sp>
    <dsp:sp modelId="{764D5FDF-A8C2-40D2-BB22-E981E1D941CC}">
      <dsp:nvSpPr>
        <dsp:cNvPr id="0" name=""/>
        <dsp:cNvSpPr/>
      </dsp:nvSpPr>
      <dsp:spPr>
        <a:xfrm>
          <a:off x="4086806" y="0"/>
          <a:ext cx="2476093" cy="24760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Porozumienie</a:t>
          </a:r>
          <a:endParaRPr lang="pl-PL" sz="2200" kern="1200" dirty="0"/>
        </a:p>
      </dsp:txBody>
      <dsp:txXfrm>
        <a:off x="4449421" y="362615"/>
        <a:ext cx="1750863" cy="1750857"/>
      </dsp:txXfrm>
    </dsp:sp>
    <dsp:sp modelId="{35B7A25C-F1CE-4ADC-8D26-9BA9E7570807}">
      <dsp:nvSpPr>
        <dsp:cNvPr id="0" name=""/>
        <dsp:cNvSpPr/>
      </dsp:nvSpPr>
      <dsp:spPr>
        <a:xfrm>
          <a:off x="5360053" y="1651412"/>
          <a:ext cx="2476093" cy="24760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Współpraca</a:t>
          </a:r>
          <a:endParaRPr lang="pl-PL" sz="2200" kern="1200" dirty="0"/>
        </a:p>
      </dsp:txBody>
      <dsp:txXfrm>
        <a:off x="5722668" y="2014027"/>
        <a:ext cx="1750863" cy="1750857"/>
      </dsp:txXfrm>
    </dsp:sp>
    <dsp:sp modelId="{7C5DABB9-E5C6-4EB5-94ED-F50B91F74FEE}">
      <dsp:nvSpPr>
        <dsp:cNvPr id="0" name=""/>
        <dsp:cNvSpPr/>
      </dsp:nvSpPr>
      <dsp:spPr>
        <a:xfrm>
          <a:off x="6633299" y="0"/>
          <a:ext cx="2476093" cy="24760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Szacunek</a:t>
          </a:r>
          <a:endParaRPr lang="pl-PL" sz="2200" kern="1200" dirty="0"/>
        </a:p>
      </dsp:txBody>
      <dsp:txXfrm>
        <a:off x="6995914" y="362615"/>
        <a:ext cx="1750863" cy="17508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EC76A8-6DF5-40D4-885A-E54C07BBB00A}">
      <dsp:nvSpPr>
        <dsp:cNvPr id="0" name=""/>
        <dsp:cNvSpPr/>
      </dsp:nvSpPr>
      <dsp:spPr>
        <a:xfrm>
          <a:off x="2699" y="532147"/>
          <a:ext cx="2141740" cy="12850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obcojęzyczna kompetencja komunikacyjna z całą gamą kompetencji językowych</a:t>
          </a:r>
          <a:endParaRPr lang="pl-PL" sz="1400" kern="1200" dirty="0"/>
        </a:p>
      </dsp:txBody>
      <dsp:txXfrm>
        <a:off x="2699" y="532147"/>
        <a:ext cx="2141740" cy="1285044"/>
      </dsp:txXfrm>
    </dsp:sp>
    <dsp:sp modelId="{9B89F7C8-A901-47F2-A528-4E4FE5B57D08}">
      <dsp:nvSpPr>
        <dsp:cNvPr id="0" name=""/>
        <dsp:cNvSpPr/>
      </dsp:nvSpPr>
      <dsp:spPr>
        <a:xfrm>
          <a:off x="2346470" y="532147"/>
          <a:ext cx="2141740" cy="12850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wiedza o kulturze własnej, ojczystej i interlokutora</a:t>
          </a:r>
          <a:endParaRPr lang="pl-PL" sz="1400" kern="1200" dirty="0"/>
        </a:p>
      </dsp:txBody>
      <dsp:txXfrm>
        <a:off x="2346470" y="532147"/>
        <a:ext cx="2141740" cy="1285044"/>
      </dsp:txXfrm>
    </dsp:sp>
    <dsp:sp modelId="{4F163BD0-02CA-4C7A-8DC5-2A77A34180CC}">
      <dsp:nvSpPr>
        <dsp:cNvPr id="0" name=""/>
        <dsp:cNvSpPr/>
      </dsp:nvSpPr>
      <dsp:spPr>
        <a:xfrm>
          <a:off x="4714529" y="532147"/>
          <a:ext cx="2141740" cy="12850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postawy, np. zainteresowanie, otwartość, gotowość do kontaktu </a:t>
          </a:r>
          <a:br>
            <a:rPr lang="pl-PL" sz="1400" kern="1200" dirty="0" smtClean="0"/>
          </a:br>
          <a:r>
            <a:rPr lang="pl-PL" sz="1400" kern="1200" dirty="0" smtClean="0"/>
            <a:t>z innością/obcością kulturową</a:t>
          </a:r>
          <a:endParaRPr lang="pl-PL" sz="1400" kern="1200" dirty="0"/>
        </a:p>
      </dsp:txBody>
      <dsp:txXfrm>
        <a:off x="4714529" y="532147"/>
        <a:ext cx="2141740" cy="1285044"/>
      </dsp:txXfrm>
    </dsp:sp>
    <dsp:sp modelId="{4C2F8A6D-971C-441A-988D-D5E7E0967961}">
      <dsp:nvSpPr>
        <dsp:cNvPr id="0" name=""/>
        <dsp:cNvSpPr/>
      </dsp:nvSpPr>
      <dsp:spPr>
        <a:xfrm>
          <a:off x="7070444" y="532147"/>
          <a:ext cx="2141740" cy="12850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gotowość do powstrzymywania się </a:t>
          </a:r>
          <a:br>
            <a:rPr lang="pl-PL" sz="1400" kern="1200" dirty="0" smtClean="0"/>
          </a:br>
          <a:r>
            <a:rPr lang="pl-PL" sz="1400" kern="1200" dirty="0" smtClean="0"/>
            <a:t>od wartościowania kultur – tak własnej, jak innych/obcych</a:t>
          </a:r>
          <a:endParaRPr lang="pl-PL" sz="1400" kern="1200" dirty="0"/>
        </a:p>
      </dsp:txBody>
      <dsp:txXfrm>
        <a:off x="7070444" y="532147"/>
        <a:ext cx="2141740" cy="1285044"/>
      </dsp:txXfrm>
    </dsp:sp>
    <dsp:sp modelId="{B51B0915-336C-4248-B928-A5241137B1DA}">
      <dsp:nvSpPr>
        <dsp:cNvPr id="0" name=""/>
        <dsp:cNvSpPr/>
      </dsp:nvSpPr>
      <dsp:spPr>
        <a:xfrm>
          <a:off x="1180657" y="2031366"/>
          <a:ext cx="2141740" cy="12850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smtClean="0"/>
            <a:t>umiejętność interpretacji, objaśniania przejawów obcej kultury i odnoszenia jej do kultury rodzimej</a:t>
          </a:r>
          <a:endParaRPr lang="pl-PL" sz="1400" kern="1200"/>
        </a:p>
      </dsp:txBody>
      <dsp:txXfrm>
        <a:off x="1180657" y="2031366"/>
        <a:ext cx="2141740" cy="1285044"/>
      </dsp:txXfrm>
    </dsp:sp>
    <dsp:sp modelId="{20397C4D-08EA-4098-8EE9-2042DB3762CD}">
      <dsp:nvSpPr>
        <dsp:cNvPr id="0" name=""/>
        <dsp:cNvSpPr/>
      </dsp:nvSpPr>
      <dsp:spPr>
        <a:xfrm>
          <a:off x="3536572" y="2031366"/>
          <a:ext cx="2141740" cy="12850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umiejętność zdobywania wiedzy o innej/obcej kulturze</a:t>
          </a:r>
          <a:endParaRPr lang="pl-PL" sz="1400" kern="1200" dirty="0"/>
        </a:p>
      </dsp:txBody>
      <dsp:txXfrm>
        <a:off x="3536572" y="2031366"/>
        <a:ext cx="2141740" cy="1285044"/>
      </dsp:txXfrm>
    </dsp:sp>
    <dsp:sp modelId="{2CDD488E-421B-488C-94CA-1BC4914A136A}">
      <dsp:nvSpPr>
        <dsp:cNvPr id="0" name=""/>
        <dsp:cNvSpPr/>
      </dsp:nvSpPr>
      <dsp:spPr>
        <a:xfrm>
          <a:off x="5892487" y="2031366"/>
          <a:ext cx="2141740" cy="12850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krytyczna świadomość kulturowa, pozwalająca oceniać  wartości i poglądy </a:t>
          </a:r>
          <a:br>
            <a:rPr lang="pl-PL" sz="1400" kern="1200" dirty="0" smtClean="0"/>
          </a:br>
          <a:r>
            <a:rPr lang="pl-PL" sz="1400" kern="1200" dirty="0" smtClean="0"/>
            <a:t>w kulturze rodzimej </a:t>
          </a:r>
          <a:br>
            <a:rPr lang="pl-PL" sz="1400" kern="1200" dirty="0" smtClean="0"/>
          </a:br>
          <a:r>
            <a:rPr lang="pl-PL" sz="1400" kern="1200" dirty="0" smtClean="0"/>
            <a:t>i innej/obcej</a:t>
          </a:r>
          <a:endParaRPr lang="pl-PL" sz="1400" kern="1200" dirty="0"/>
        </a:p>
      </dsp:txBody>
      <dsp:txXfrm>
        <a:off x="5892487" y="2031366"/>
        <a:ext cx="2141740" cy="12850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05019-F62F-4F10-A693-4DB0837CA809}">
      <dsp:nvSpPr>
        <dsp:cNvPr id="0" name=""/>
        <dsp:cNvSpPr/>
      </dsp:nvSpPr>
      <dsp:spPr>
        <a:xfrm>
          <a:off x="0" y="0"/>
          <a:ext cx="8207052" cy="799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err="1" smtClean="0"/>
            <a:t>Knowing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About</a:t>
          </a:r>
          <a:r>
            <a:rPr lang="pl-PL" sz="1800" kern="1200" dirty="0" smtClean="0"/>
            <a:t> – gromadzenie informacji oraz wiedzy odnośnie języka i kultury docelowej. </a:t>
          </a:r>
          <a:endParaRPr lang="pl-PL" sz="1800" kern="1200" dirty="0"/>
        </a:p>
      </dsp:txBody>
      <dsp:txXfrm>
        <a:off x="23429" y="23429"/>
        <a:ext cx="7276269" cy="753074"/>
      </dsp:txXfrm>
    </dsp:sp>
    <dsp:sp modelId="{42959276-0B9D-46C5-9902-0F833622FE83}">
      <dsp:nvSpPr>
        <dsp:cNvPr id="0" name=""/>
        <dsp:cNvSpPr/>
      </dsp:nvSpPr>
      <dsp:spPr>
        <a:xfrm>
          <a:off x="687340" y="945374"/>
          <a:ext cx="8207052" cy="799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err="1" smtClean="0"/>
            <a:t>Knowing</a:t>
          </a:r>
          <a:r>
            <a:rPr lang="pl-PL" sz="1800" kern="1200" dirty="0" smtClean="0"/>
            <a:t> How – nabywanie umiejętności właściwego zachowania się językowego i pozajęzykowego w konkretnej sytuacji.</a:t>
          </a:r>
          <a:endParaRPr lang="pl-PL" sz="1800" kern="1200" dirty="0"/>
        </a:p>
      </dsp:txBody>
      <dsp:txXfrm>
        <a:off x="710769" y="968803"/>
        <a:ext cx="6952898" cy="753074"/>
      </dsp:txXfrm>
    </dsp:sp>
    <dsp:sp modelId="{501D522D-2899-4F51-917F-E8BBA4796976}">
      <dsp:nvSpPr>
        <dsp:cNvPr id="0" name=""/>
        <dsp:cNvSpPr/>
      </dsp:nvSpPr>
      <dsp:spPr>
        <a:xfrm>
          <a:off x="1364422" y="1890749"/>
          <a:ext cx="8207052" cy="799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err="1" smtClean="0"/>
            <a:t>Knowing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Why</a:t>
          </a:r>
          <a:r>
            <a:rPr lang="pl-PL" sz="1800" kern="1200" dirty="0" smtClean="0"/>
            <a:t> – odkrywanie i rozumienie systemu wartości, sposobów postępowania i postrzegania specyficznych dla danej kultury. </a:t>
          </a:r>
          <a:endParaRPr lang="pl-PL" sz="1800" kern="1200" dirty="0"/>
        </a:p>
      </dsp:txBody>
      <dsp:txXfrm>
        <a:off x="1387851" y="1914178"/>
        <a:ext cx="6963156" cy="753074"/>
      </dsp:txXfrm>
    </dsp:sp>
    <dsp:sp modelId="{2869D6EB-CE75-4A9C-AC12-606D65E3AFC4}">
      <dsp:nvSpPr>
        <dsp:cNvPr id="0" name=""/>
        <dsp:cNvSpPr/>
      </dsp:nvSpPr>
      <dsp:spPr>
        <a:xfrm>
          <a:off x="2051763" y="2836123"/>
          <a:ext cx="8207052" cy="799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err="1" smtClean="0"/>
            <a:t>Knowing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Oneself</a:t>
          </a:r>
          <a:r>
            <a:rPr lang="pl-PL" sz="1800" kern="1200" dirty="0" smtClean="0"/>
            <a:t> – </a:t>
          </a:r>
          <a:r>
            <a:rPr lang="pl-PL" sz="1800" kern="1200" dirty="0" err="1" smtClean="0"/>
            <a:t>refeksja</a:t>
          </a:r>
          <a:r>
            <a:rPr lang="pl-PL" sz="1800" kern="1200" dirty="0" smtClean="0"/>
            <a:t> nad systemem wartości własnej kultury, który determinuje ludzkie zachowanie oraz zdobywanie wiedzy o własnym „Ja”. </a:t>
          </a:r>
          <a:endParaRPr lang="pl-PL" sz="1800" kern="1200" dirty="0"/>
        </a:p>
      </dsp:txBody>
      <dsp:txXfrm>
        <a:off x="2075192" y="2859552"/>
        <a:ext cx="6952898" cy="753074"/>
      </dsp:txXfrm>
    </dsp:sp>
    <dsp:sp modelId="{81D6489F-425E-4DF5-82B2-262033D4D46C}">
      <dsp:nvSpPr>
        <dsp:cNvPr id="0" name=""/>
        <dsp:cNvSpPr/>
      </dsp:nvSpPr>
      <dsp:spPr>
        <a:xfrm>
          <a:off x="7687096" y="612675"/>
          <a:ext cx="519956" cy="51995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300" kern="1200"/>
        </a:p>
      </dsp:txBody>
      <dsp:txXfrm>
        <a:off x="7804086" y="612675"/>
        <a:ext cx="285976" cy="391267"/>
      </dsp:txXfrm>
    </dsp:sp>
    <dsp:sp modelId="{05B2236C-7D97-4F55-B6B1-57268E849273}">
      <dsp:nvSpPr>
        <dsp:cNvPr id="0" name=""/>
        <dsp:cNvSpPr/>
      </dsp:nvSpPr>
      <dsp:spPr>
        <a:xfrm>
          <a:off x="8374437" y="1558049"/>
          <a:ext cx="519956" cy="51995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300" kern="1200"/>
        </a:p>
      </dsp:txBody>
      <dsp:txXfrm>
        <a:off x="8491427" y="1558049"/>
        <a:ext cx="285976" cy="391267"/>
      </dsp:txXfrm>
    </dsp:sp>
    <dsp:sp modelId="{C0481EEA-89A8-409E-AD0E-85CD92E85DA5}">
      <dsp:nvSpPr>
        <dsp:cNvPr id="0" name=""/>
        <dsp:cNvSpPr/>
      </dsp:nvSpPr>
      <dsp:spPr>
        <a:xfrm>
          <a:off x="9051519" y="2503424"/>
          <a:ext cx="519956" cy="51995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300" kern="1200"/>
        </a:p>
      </dsp:txBody>
      <dsp:txXfrm>
        <a:off x="9168509" y="2503424"/>
        <a:ext cx="285976" cy="3912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6484A0-B25A-461F-8652-58C61F9F9598}">
      <dsp:nvSpPr>
        <dsp:cNvPr id="0" name=""/>
        <dsp:cNvSpPr/>
      </dsp:nvSpPr>
      <dsp:spPr>
        <a:xfrm>
          <a:off x="237544" y="284"/>
          <a:ext cx="2056271" cy="82250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err="1" smtClean="0"/>
            <a:t>Knowing</a:t>
          </a:r>
          <a:r>
            <a:rPr lang="pl-PL" sz="2700" kern="1200" dirty="0" smtClean="0"/>
            <a:t> </a:t>
          </a:r>
          <a:r>
            <a:rPr lang="pl-PL" sz="2700" kern="1200" dirty="0" err="1" smtClean="0"/>
            <a:t>About</a:t>
          </a:r>
          <a:r>
            <a:rPr lang="pl-PL" sz="2700" kern="1200" dirty="0" smtClean="0"/>
            <a:t> </a:t>
          </a:r>
          <a:endParaRPr lang="pl-PL" sz="2700" kern="1200" dirty="0"/>
        </a:p>
      </dsp:txBody>
      <dsp:txXfrm>
        <a:off x="648798" y="284"/>
        <a:ext cx="1233763" cy="822508"/>
      </dsp:txXfrm>
    </dsp:sp>
    <dsp:sp modelId="{562B59B9-81EC-49E4-9C10-8B87F3D68EC0}">
      <dsp:nvSpPr>
        <dsp:cNvPr id="0" name=""/>
        <dsp:cNvSpPr/>
      </dsp:nvSpPr>
      <dsp:spPr>
        <a:xfrm>
          <a:off x="2026500" y="70197"/>
          <a:ext cx="7718301" cy="68268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„Czytam uczniom teksty o codziennym życiu i zwyczajach, podaję przykłady różnic pomiędzy polską i angielską kulturą, opowiadam o własnych przeżyciach i historiach z tym związanych, prezentuję anglojęzyczne filmy”. </a:t>
          </a:r>
          <a:endParaRPr lang="pl-PL" sz="1300" kern="1200" dirty="0"/>
        </a:p>
      </dsp:txBody>
      <dsp:txXfrm>
        <a:off x="2367841" y="70197"/>
        <a:ext cx="7035619" cy="682682"/>
      </dsp:txXfrm>
    </dsp:sp>
    <dsp:sp modelId="{C8006309-8122-46E4-8C02-024719A2D0D9}">
      <dsp:nvSpPr>
        <dsp:cNvPr id="0" name=""/>
        <dsp:cNvSpPr/>
      </dsp:nvSpPr>
      <dsp:spPr>
        <a:xfrm>
          <a:off x="237544" y="937943"/>
          <a:ext cx="2056271" cy="82250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err="1" smtClean="0"/>
            <a:t>Knowing</a:t>
          </a:r>
          <a:r>
            <a:rPr lang="pl-PL" sz="2700" kern="1200" dirty="0" smtClean="0"/>
            <a:t> How</a:t>
          </a:r>
          <a:endParaRPr lang="pl-PL" sz="2700" kern="1200" dirty="0"/>
        </a:p>
      </dsp:txBody>
      <dsp:txXfrm>
        <a:off x="648798" y="937943"/>
        <a:ext cx="1233763" cy="822508"/>
      </dsp:txXfrm>
    </dsp:sp>
    <dsp:sp modelId="{AC20D9B0-B6C5-4471-BBED-6FB499123323}">
      <dsp:nvSpPr>
        <dsp:cNvPr id="0" name=""/>
        <dsp:cNvSpPr/>
      </dsp:nvSpPr>
      <dsp:spPr>
        <a:xfrm>
          <a:off x="2026500" y="1007857"/>
          <a:ext cx="7768410" cy="68268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„Stwarzam sytuacje, w których uczniowie starają się stawić czoła różnym trudnościom, wcielić się w role innych osób”.</a:t>
          </a:r>
          <a:endParaRPr lang="pl-PL" sz="1300" kern="1200" dirty="0"/>
        </a:p>
      </dsp:txBody>
      <dsp:txXfrm>
        <a:off x="2367841" y="1007857"/>
        <a:ext cx="7085728" cy="682682"/>
      </dsp:txXfrm>
    </dsp:sp>
    <dsp:sp modelId="{F04B0363-4901-4664-83E3-B534A53BA506}">
      <dsp:nvSpPr>
        <dsp:cNvPr id="0" name=""/>
        <dsp:cNvSpPr/>
      </dsp:nvSpPr>
      <dsp:spPr>
        <a:xfrm>
          <a:off x="237544" y="1875603"/>
          <a:ext cx="2056271" cy="82250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err="1" smtClean="0"/>
            <a:t>Knowing</a:t>
          </a:r>
          <a:r>
            <a:rPr lang="pl-PL" sz="2700" kern="1200" dirty="0" smtClean="0"/>
            <a:t> </a:t>
          </a:r>
          <a:r>
            <a:rPr lang="pl-PL" sz="2700" kern="1200" dirty="0" err="1" smtClean="0"/>
            <a:t>Why</a:t>
          </a:r>
          <a:endParaRPr lang="pl-PL" sz="2700" kern="1200" dirty="0"/>
        </a:p>
      </dsp:txBody>
      <dsp:txXfrm>
        <a:off x="648798" y="1875603"/>
        <a:ext cx="1233763" cy="822508"/>
      </dsp:txXfrm>
    </dsp:sp>
    <dsp:sp modelId="{391B9896-9238-47DB-A8C8-47EA552319B3}">
      <dsp:nvSpPr>
        <dsp:cNvPr id="0" name=""/>
        <dsp:cNvSpPr/>
      </dsp:nvSpPr>
      <dsp:spPr>
        <a:xfrm>
          <a:off x="2026500" y="1945516"/>
          <a:ext cx="7898376" cy="68268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„Rozmawiamy, analizujemy i porównujemy tradycje i zwyczaje danej grupy językowej”. </a:t>
          </a:r>
          <a:endParaRPr lang="pl-PL" sz="1300" kern="1200" dirty="0"/>
        </a:p>
      </dsp:txBody>
      <dsp:txXfrm>
        <a:off x="2367841" y="1945516"/>
        <a:ext cx="7215694" cy="682682"/>
      </dsp:txXfrm>
    </dsp:sp>
    <dsp:sp modelId="{CF23C133-4BE5-4C89-85C6-8F35AF815ECA}">
      <dsp:nvSpPr>
        <dsp:cNvPr id="0" name=""/>
        <dsp:cNvSpPr/>
      </dsp:nvSpPr>
      <dsp:spPr>
        <a:xfrm>
          <a:off x="237544" y="2813263"/>
          <a:ext cx="2056271" cy="82250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err="1" smtClean="0"/>
            <a:t>Knowing</a:t>
          </a:r>
          <a:r>
            <a:rPr lang="pl-PL" sz="2700" kern="1200" dirty="0" smtClean="0"/>
            <a:t> </a:t>
          </a:r>
          <a:r>
            <a:rPr lang="pl-PL" sz="2700" kern="1200" dirty="0" err="1" smtClean="0"/>
            <a:t>Oneself</a:t>
          </a:r>
          <a:endParaRPr lang="pl-PL" sz="2700" kern="1200" dirty="0"/>
        </a:p>
      </dsp:txBody>
      <dsp:txXfrm>
        <a:off x="648798" y="2813263"/>
        <a:ext cx="1233763" cy="822508"/>
      </dsp:txXfrm>
    </dsp:sp>
    <dsp:sp modelId="{9DED4E6A-3653-4805-BD04-523DD4CA7834}">
      <dsp:nvSpPr>
        <dsp:cNvPr id="0" name=""/>
        <dsp:cNvSpPr/>
      </dsp:nvSpPr>
      <dsp:spPr>
        <a:xfrm>
          <a:off x="2026500" y="2883176"/>
          <a:ext cx="7994770" cy="68268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„Podkreślam na zajęciach, że każdy pomysł jest dobry, że każdy ma prawo do własnego zdania i otwartego wyrażania swoich poglądów”,  „Zwracam uwagę uczniów na potrzebę szacunku, tolerancji i zrozumienia wobec innych i siebie. Podkreślam zawsze, że nie można krytykować ani oceniać wypowiedzi innych osób”</a:t>
          </a:r>
          <a:endParaRPr lang="pl-PL" sz="1300" kern="1200" dirty="0"/>
        </a:p>
      </dsp:txBody>
      <dsp:txXfrm>
        <a:off x="2367841" y="2883176"/>
        <a:ext cx="7312088" cy="6826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A3C80-5CA2-4FAB-8021-F370D7984360}">
      <dsp:nvSpPr>
        <dsp:cNvPr id="0" name=""/>
        <dsp:cNvSpPr/>
      </dsp:nvSpPr>
      <dsp:spPr>
        <a:xfrm>
          <a:off x="1240700" y="659"/>
          <a:ext cx="1404375" cy="143794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Spotkanie</a:t>
          </a:r>
          <a:br>
            <a:rPr lang="pl-PL" sz="1600" kern="1200" dirty="0" smtClean="0"/>
          </a:br>
          <a:r>
            <a:rPr lang="pl-PL" sz="1600" kern="1200" dirty="0" smtClean="0"/>
            <a:t>innych</a:t>
          </a:r>
          <a:br>
            <a:rPr lang="pl-PL" sz="1600" kern="1200" dirty="0" smtClean="0"/>
          </a:br>
          <a:r>
            <a:rPr lang="pl-PL" sz="1600" kern="1200" dirty="0" smtClean="0"/>
            <a:t>kultur </a:t>
          </a:r>
          <a:endParaRPr lang="pl-PL" sz="1600" kern="1200" dirty="0"/>
        </a:p>
      </dsp:txBody>
      <dsp:txXfrm>
        <a:off x="1446366" y="211241"/>
        <a:ext cx="993043" cy="1016778"/>
      </dsp:txXfrm>
    </dsp:sp>
    <dsp:sp modelId="{056B86CD-2AC6-40D2-A361-3E8D7B51A8EE}">
      <dsp:nvSpPr>
        <dsp:cNvPr id="0" name=""/>
        <dsp:cNvSpPr/>
      </dsp:nvSpPr>
      <dsp:spPr>
        <a:xfrm>
          <a:off x="1708152" y="1504327"/>
          <a:ext cx="469471" cy="469471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>
        <a:off x="1770380" y="1683853"/>
        <a:ext cx="345015" cy="110419"/>
      </dsp:txXfrm>
    </dsp:sp>
    <dsp:sp modelId="{59C62140-266D-425E-83BD-CF94E6D8AC70}">
      <dsp:nvSpPr>
        <dsp:cNvPr id="0" name=""/>
        <dsp:cNvSpPr/>
      </dsp:nvSpPr>
      <dsp:spPr>
        <a:xfrm>
          <a:off x="1253375" y="2039525"/>
          <a:ext cx="1379023" cy="132363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Poznanie</a:t>
          </a:r>
          <a:br>
            <a:rPr lang="pl-PL" sz="1600" kern="1200" dirty="0" smtClean="0"/>
          </a:br>
          <a:r>
            <a:rPr lang="pl-PL" sz="1600" kern="1200" dirty="0" smtClean="0"/>
            <a:t>kultur innych</a:t>
          </a:r>
          <a:br>
            <a:rPr lang="pl-PL" sz="1600" kern="1200" dirty="0" smtClean="0"/>
          </a:br>
          <a:r>
            <a:rPr lang="pl-PL" sz="1600" kern="1200" dirty="0" smtClean="0"/>
            <a:t>i własnej </a:t>
          </a:r>
          <a:endParaRPr lang="pl-PL" sz="1600" kern="1200" dirty="0"/>
        </a:p>
      </dsp:txBody>
      <dsp:txXfrm>
        <a:off x="1455328" y="2233367"/>
        <a:ext cx="975117" cy="935950"/>
      </dsp:txXfrm>
    </dsp:sp>
    <dsp:sp modelId="{41B4D1A5-B990-4FC9-89FA-9501F48CC6C7}">
      <dsp:nvSpPr>
        <dsp:cNvPr id="0" name=""/>
        <dsp:cNvSpPr/>
      </dsp:nvSpPr>
      <dsp:spPr>
        <a:xfrm>
          <a:off x="2766490" y="1531354"/>
          <a:ext cx="257399" cy="3011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/>
        </a:p>
      </dsp:txBody>
      <dsp:txXfrm>
        <a:off x="2766490" y="1591576"/>
        <a:ext cx="180179" cy="180665"/>
      </dsp:txXfrm>
    </dsp:sp>
    <dsp:sp modelId="{97FFA9BB-6413-4B08-93BA-04B341A546D4}">
      <dsp:nvSpPr>
        <dsp:cNvPr id="0" name=""/>
        <dsp:cNvSpPr/>
      </dsp:nvSpPr>
      <dsp:spPr>
        <a:xfrm>
          <a:off x="3130735" y="595876"/>
          <a:ext cx="2542932" cy="217206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Kompetencja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międzykulturowa</a:t>
          </a:r>
          <a:endParaRPr lang="pl-PL" sz="1900" kern="1200" dirty="0"/>
        </a:p>
      </dsp:txBody>
      <dsp:txXfrm>
        <a:off x="3503139" y="913968"/>
        <a:ext cx="1798124" cy="15358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Połączone pierścienie"/>
  <dgm:desc val="Służy do przedstawiania nakładających się lub powiązanych pomysłów albo pojęć. Pierwszych siedem wierszy tekstu poziomu 1 odpowiada kółku. Nieużywany tekst jest niewidoczny, ale jest dostępny po przełączeniu układu.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00138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1497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149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98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10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48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5489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0070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149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149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2.emf"/><Relationship Id="rId9" Type="http://schemas.microsoft.com/office/2007/relationships/diagramDrawing" Target="../diagrams/drawing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2.emf"/><Relationship Id="rId9" Type="http://schemas.microsoft.com/office/2007/relationships/diagramDrawing" Target="../diagrams/drawing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emf"/><Relationship Id="rId9" Type="http://schemas.microsoft.com/office/2007/relationships/diagramDrawing" Target="../diagrams/drawin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2.emf"/><Relationship Id="rId9" Type="http://schemas.microsoft.com/office/2007/relationships/diagramDrawing" Target="../diagrams/drawin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08936"/>
          </a:xfrm>
        </p:spPr>
        <p:txBody>
          <a:bodyPr/>
          <a:lstStyle/>
          <a:p>
            <a:r>
              <a:rPr lang="pl-PL" dirty="0" smtClean="0"/>
              <a:t>Kształtowanie kompetencji </a:t>
            </a:r>
            <a:br>
              <a:rPr lang="pl-PL" dirty="0" smtClean="0"/>
            </a:br>
            <a:r>
              <a:rPr lang="pl-PL" dirty="0" smtClean="0"/>
              <a:t>międzykulturowej</a:t>
            </a: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804" y="2329696"/>
            <a:ext cx="3432632" cy="348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 smtClean="0"/>
              <a:t>Jak to robię? </a:t>
            </a:r>
          </a:p>
          <a:p>
            <a:pPr marL="0" indent="0">
              <a:buNone/>
            </a:pPr>
            <a:endParaRPr lang="pl-PL" sz="24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49883314"/>
              </p:ext>
            </p:extLst>
          </p:nvPr>
        </p:nvGraphicFramePr>
        <p:xfrm>
          <a:off x="1027135" y="1878904"/>
          <a:ext cx="10258816" cy="3636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05132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600" b="1" dirty="0" smtClean="0"/>
              <a:t>Refleksja </a:t>
            </a:r>
            <a:r>
              <a:rPr lang="pl-PL" sz="1600" b="1" dirty="0"/>
              <a:t>nad kompetencją międzykulturową prowadzi jednej strony do </a:t>
            </a:r>
            <a:r>
              <a:rPr lang="pl-PL" sz="1600" b="1" dirty="0" smtClean="0"/>
              <a:t>zauważenia</a:t>
            </a:r>
            <a:r>
              <a:rPr lang="pl-PL" sz="1600" b="1" dirty="0"/>
              <a:t>, że może być ona rozumiana jako niezbędny czynnik, pozwalający na spotkanie z innymi kulturami, które jest pozbawione uprzedzeń i stereotypów, umożliwiające tym samym wzajemne zrozumienie i porozumienie. Z drugiej strony jej rozwój jest rezultatem poznawania kultury. </a:t>
            </a:r>
            <a:endParaRPr lang="pl-PL" sz="1600" b="1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44912150"/>
              </p:ext>
            </p:extLst>
          </p:nvPr>
        </p:nvGraphicFramePr>
        <p:xfrm>
          <a:off x="2341566" y="2297945"/>
          <a:ext cx="6914368" cy="3363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83769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b="1" dirty="0"/>
              <a:t>N</a:t>
            </a:r>
            <a:r>
              <a:rPr lang="pl-PL" sz="2400" b="1" dirty="0" smtClean="0"/>
              <a:t>auczyciele podejmujący działania w zakresie rozwijania kompetencji międzykulturowej </a:t>
            </a:r>
          </a:p>
          <a:p>
            <a:pPr algn="just"/>
            <a:r>
              <a:rPr lang="pl-PL" sz="2000" b="1" dirty="0" smtClean="0"/>
              <a:t>stwarzają </a:t>
            </a:r>
            <a:r>
              <a:rPr lang="pl-PL" sz="2000" b="1" dirty="0"/>
              <a:t>sytuacje komunikacyjne, </a:t>
            </a:r>
            <a:r>
              <a:rPr lang="pl-PL" sz="2000" b="1" dirty="0" smtClean="0"/>
              <a:t>umożliwiające </a:t>
            </a:r>
            <a:r>
              <a:rPr lang="pl-PL" sz="2000" b="1" dirty="0"/>
              <a:t>wymianę myśli oraz </a:t>
            </a:r>
            <a:r>
              <a:rPr lang="pl-PL" sz="2000" b="1" dirty="0" smtClean="0"/>
              <a:t>poglądów</a:t>
            </a:r>
          </a:p>
          <a:p>
            <a:pPr algn="just"/>
            <a:r>
              <a:rPr lang="pl-PL" sz="2000" b="1" dirty="0" smtClean="0"/>
              <a:t>aktywizują </a:t>
            </a:r>
            <a:r>
              <a:rPr lang="pl-PL" sz="2000" b="1" dirty="0"/>
              <a:t>działania </a:t>
            </a:r>
            <a:r>
              <a:rPr lang="pl-PL" sz="2000" b="1" dirty="0" smtClean="0"/>
              <a:t>uczniów</a:t>
            </a:r>
          </a:p>
          <a:p>
            <a:pPr algn="just"/>
            <a:r>
              <a:rPr lang="pl-PL" sz="2000" b="1" dirty="0" smtClean="0"/>
              <a:t>wyzwalają </a:t>
            </a:r>
            <a:r>
              <a:rPr lang="pl-PL" sz="2000" b="1" dirty="0"/>
              <a:t>zaangażowanie </a:t>
            </a:r>
            <a:r>
              <a:rPr lang="pl-PL" sz="2000" b="1" dirty="0" smtClean="0"/>
              <a:t>emocjonalne</a:t>
            </a:r>
          </a:p>
          <a:p>
            <a:pPr algn="just"/>
            <a:r>
              <a:rPr lang="pl-PL" sz="2000" b="1" dirty="0" smtClean="0"/>
              <a:t>pozwalają </a:t>
            </a:r>
            <a:r>
              <a:rPr lang="pl-PL" sz="2000" b="1" dirty="0"/>
              <a:t>na doświadczenie </a:t>
            </a:r>
            <a:r>
              <a:rPr lang="pl-PL" sz="2000" b="1" dirty="0" smtClean="0"/>
              <a:t>odmienności </a:t>
            </a:r>
            <a:r>
              <a:rPr lang="pl-PL" sz="2000" b="1" dirty="0"/>
              <a:t>kulturowej w kontekście nauczania dwujęzycznego. </a:t>
            </a:r>
            <a:endParaRPr lang="pl-PL" sz="2000" b="1" dirty="0" smtClean="0"/>
          </a:p>
          <a:p>
            <a:pPr marL="0" indent="0" algn="just">
              <a:buNone/>
            </a:pPr>
            <a:r>
              <a:rPr lang="pl-PL" sz="2400" b="1" dirty="0" smtClean="0"/>
              <a:t>Kluczową </a:t>
            </a:r>
            <a:r>
              <a:rPr lang="pl-PL" sz="2400" b="1" dirty="0"/>
              <a:t>rolę w rozwijaniu pozytywnego stosunku emocjonalnego </a:t>
            </a:r>
            <a:r>
              <a:rPr lang="pl-PL" sz="2400" b="1" dirty="0" smtClean="0"/>
              <a:t>uczniów </a:t>
            </a:r>
            <a:r>
              <a:rPr lang="pl-PL" sz="2400" b="1" dirty="0"/>
              <a:t>do reprezentantów innej kultury odgrywają metody wyzwalające </a:t>
            </a:r>
            <a:r>
              <a:rPr lang="pl-PL" sz="2400" b="1" dirty="0" smtClean="0"/>
              <a:t>zaangażowanie </a:t>
            </a:r>
            <a:r>
              <a:rPr lang="pl-PL" sz="2400" b="1" dirty="0"/>
              <a:t>emocjonalne, motywujące dzieci do aktywności. Bardzo istotne jest również </a:t>
            </a:r>
            <a:r>
              <a:rPr lang="pl-PL" sz="2400" b="1" dirty="0" smtClean="0"/>
              <a:t>wchodzenie </a:t>
            </a:r>
            <a:r>
              <a:rPr lang="pl-PL" sz="2400" b="1" dirty="0"/>
              <a:t>w role innych osób, co sprzyja nauce osiągania kompromisu 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i </a:t>
            </a:r>
            <a:r>
              <a:rPr lang="pl-PL" sz="2400" b="1" dirty="0"/>
              <a:t>zrozumienia na drodze negocjacji i dialogu.</a:t>
            </a:r>
            <a:endParaRPr lang="pl-PL" sz="2400" b="1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09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Wielokulturowość i międzykulturowość </a:t>
            </a:r>
            <a:r>
              <a:rPr lang="pl-PL" dirty="0"/>
              <a:t>towarzyszą nam </a:t>
            </a:r>
            <a:r>
              <a:rPr lang="pl-PL" dirty="0" smtClean="0"/>
              <a:t>od </a:t>
            </a:r>
            <a:r>
              <a:rPr lang="pl-PL" dirty="0"/>
              <a:t>zarania ludzkości. Wszak sami ludzie, poprzez swoją </a:t>
            </a:r>
            <a:r>
              <a:rPr lang="pl-PL" dirty="0" smtClean="0"/>
              <a:t>ewoluującą</a:t>
            </a:r>
            <a:r>
              <a:rPr lang="pl-PL" dirty="0"/>
              <a:t>, typowo egzystencjalną, podmiotową oraz </a:t>
            </a:r>
            <a:r>
              <a:rPr lang="pl-PL" dirty="0" smtClean="0"/>
              <a:t>społeczną </a:t>
            </a:r>
            <a:r>
              <a:rPr lang="pl-PL" dirty="0"/>
              <a:t>działalność, przyczynili się najpierw do podziałów </a:t>
            </a:r>
            <a:r>
              <a:rPr lang="pl-PL" dirty="0" smtClean="0"/>
              <a:t>plemiennych </a:t>
            </a:r>
            <a:r>
              <a:rPr lang="pl-PL" dirty="0"/>
              <a:t>i etnicznych, aby w końcu zacząć tworzyć </a:t>
            </a:r>
            <a:r>
              <a:rPr lang="pl-PL" dirty="0" smtClean="0"/>
              <a:t>nacje</a:t>
            </a:r>
            <a:r>
              <a:rPr lang="pl-PL" dirty="0"/>
              <a:t>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Podziały spowodowane były:</a:t>
            </a:r>
          </a:p>
          <a:p>
            <a:r>
              <a:rPr lang="pl-PL" dirty="0" smtClean="0"/>
              <a:t>naturalnymi granicami geograficznymi, </a:t>
            </a:r>
            <a:endParaRPr lang="pl-PL" dirty="0"/>
          </a:p>
          <a:p>
            <a:r>
              <a:rPr lang="pl-PL" dirty="0"/>
              <a:t>i</a:t>
            </a:r>
            <a:r>
              <a:rPr lang="pl-PL" dirty="0" smtClean="0"/>
              <a:t>deologicznymi różnicami </a:t>
            </a:r>
            <a:r>
              <a:rPr lang="pl-PL" dirty="0"/>
              <a:t>i militarnymi murami, </a:t>
            </a:r>
          </a:p>
          <a:p>
            <a:r>
              <a:rPr lang="pl-PL" dirty="0" smtClean="0"/>
              <a:t>różnicami językowymi i kulturowymi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2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88086"/>
              </p:ext>
            </p:extLst>
          </p:nvPr>
        </p:nvGraphicFramePr>
        <p:xfrm>
          <a:off x="838200" y="1281113"/>
          <a:ext cx="10648950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Obraz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384117"/>
              </p:ext>
            </p:extLst>
          </p:nvPr>
        </p:nvGraphicFramePr>
        <p:xfrm>
          <a:off x="838200" y="1281113"/>
          <a:ext cx="10648950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Obraz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96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/>
              <a:t>Kompetencja międzykulturowa </a:t>
            </a:r>
          </a:p>
          <a:p>
            <a:pPr algn="ctr"/>
            <a:r>
              <a:rPr lang="pl-PL" dirty="0"/>
              <a:t>u</a:t>
            </a:r>
            <a:r>
              <a:rPr lang="pl-PL" dirty="0" smtClean="0"/>
              <a:t>łatwia </a:t>
            </a:r>
            <a:r>
              <a:rPr lang="pl-PL" dirty="0"/>
              <a:t>dostrzeganie inności kulturowej i jej </a:t>
            </a:r>
            <a:r>
              <a:rPr lang="pl-PL" dirty="0" smtClean="0"/>
              <a:t>interpretowanie, </a:t>
            </a:r>
            <a:endParaRPr lang="pl-PL" dirty="0"/>
          </a:p>
          <a:p>
            <a:pPr algn="ctr"/>
            <a:r>
              <a:rPr lang="pl-PL" dirty="0"/>
              <a:t>w</a:t>
            </a:r>
            <a:r>
              <a:rPr lang="pl-PL" dirty="0" smtClean="0"/>
              <a:t>zbudza </a:t>
            </a:r>
            <a:r>
              <a:rPr lang="pl-PL" dirty="0"/>
              <a:t>pozytywne reakcje i postawy wobec tej inności: </a:t>
            </a:r>
          </a:p>
          <a:p>
            <a:pPr marL="0" indent="0" algn="ctr">
              <a:buNone/>
            </a:pPr>
            <a:r>
              <a:rPr lang="pl-PL" dirty="0" smtClean="0"/>
              <a:t>   zrozumienie</a:t>
            </a:r>
            <a:r>
              <a:rPr lang="pl-PL" dirty="0"/>
              <a:t>, tolerancję, akceptację. </a:t>
            </a:r>
            <a:endParaRPr lang="pl-PL" dirty="0" smtClean="0"/>
          </a:p>
          <a:p>
            <a:pPr algn="ctr"/>
            <a:r>
              <a:rPr lang="pl-PL" dirty="0" smtClean="0"/>
              <a:t>Pozwala </a:t>
            </a:r>
            <a:r>
              <a:rPr lang="pl-PL" dirty="0"/>
              <a:t>przełamywać </a:t>
            </a:r>
            <a:r>
              <a:rPr lang="pl-PL" dirty="0" smtClean="0"/>
              <a:t>stereotypy </a:t>
            </a:r>
            <a:r>
              <a:rPr lang="pl-PL" dirty="0"/>
              <a:t>kulturowe, zwłaszcza te nacechowane negatywnie.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07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W zakres kompetencji </a:t>
            </a:r>
            <a:r>
              <a:rPr lang="pl-PL" dirty="0" smtClean="0"/>
              <a:t>międzykulturowej </a:t>
            </a:r>
            <a:r>
              <a:rPr lang="pl-PL" dirty="0"/>
              <a:t>wchodzą </a:t>
            </a:r>
            <a:r>
              <a:rPr lang="pl-PL" dirty="0" smtClean="0"/>
              <a:t>m.in</a:t>
            </a:r>
            <a:r>
              <a:rPr lang="pl-PL" dirty="0"/>
              <a:t>. 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8432731"/>
              </p:ext>
            </p:extLst>
          </p:nvPr>
        </p:nvGraphicFramePr>
        <p:xfrm>
          <a:off x="1269399" y="1763101"/>
          <a:ext cx="9214885" cy="3848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8950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3937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3200" b="1" dirty="0"/>
              <a:t>K</a:t>
            </a:r>
            <a:r>
              <a:rPr lang="pl-PL" sz="3200" b="1" dirty="0" smtClean="0"/>
              <a:t>wintesencję kompetencji międzykulturowej stanowią: </a:t>
            </a:r>
          </a:p>
          <a:p>
            <a:pPr marL="0" indent="0">
              <a:buNone/>
            </a:pPr>
            <a:endParaRPr lang="pl-PL" sz="3200" b="1" dirty="0" smtClean="0"/>
          </a:p>
          <a:p>
            <a:r>
              <a:rPr lang="pl-PL" sz="3800" dirty="0"/>
              <a:t>gruntowna znajomość obcego języka i obcej kultury, </a:t>
            </a:r>
            <a:r>
              <a:rPr lang="pl-PL" sz="3800" dirty="0" smtClean="0"/>
              <a:t>którą </a:t>
            </a:r>
            <a:r>
              <a:rPr lang="pl-PL" sz="3800" dirty="0"/>
              <a:t>wykazuje uczący się, </a:t>
            </a:r>
            <a:r>
              <a:rPr lang="pl-PL" sz="3800" dirty="0" smtClean="0"/>
              <a:t>a </a:t>
            </a:r>
            <a:r>
              <a:rPr lang="pl-PL" sz="3800" dirty="0"/>
              <a:t>w pierwszej fazie nauki jego </a:t>
            </a:r>
            <a:r>
              <a:rPr lang="pl-PL" sz="3800" dirty="0" smtClean="0"/>
              <a:t>dążenie </a:t>
            </a:r>
            <a:r>
              <a:rPr lang="pl-PL" sz="3800" dirty="0"/>
              <a:t>do ich poznania</a:t>
            </a:r>
            <a:r>
              <a:rPr lang="pl-PL" sz="3800" dirty="0" smtClean="0"/>
              <a:t>;</a:t>
            </a:r>
            <a:endParaRPr lang="pl-PL" sz="3800" dirty="0"/>
          </a:p>
          <a:p>
            <a:r>
              <a:rPr lang="pl-PL" sz="3800" dirty="0"/>
              <a:t>takie jego cechy, jak: otwartość, tolerancyjność, gotowość </a:t>
            </a:r>
            <a:r>
              <a:rPr lang="pl-PL" sz="3800" dirty="0" smtClean="0"/>
              <a:t>akceptacji </a:t>
            </a:r>
            <a:r>
              <a:rPr lang="pl-PL" sz="3800" dirty="0"/>
              <a:t>inności oraz skłonność do kompromisów, </a:t>
            </a:r>
            <a:r>
              <a:rPr lang="pl-PL" sz="3800" dirty="0" smtClean="0"/>
              <a:t>powiązane </a:t>
            </a:r>
            <a:r>
              <a:rPr lang="pl-PL" sz="3800" dirty="0"/>
              <a:t>ze zdolnością do relatywizowania własnego </a:t>
            </a:r>
            <a:r>
              <a:rPr lang="pl-PL" sz="3800" dirty="0" smtClean="0"/>
              <a:t>kulturowego </a:t>
            </a:r>
            <a:r>
              <a:rPr lang="pl-PL" sz="3800" dirty="0"/>
              <a:t>punktu widzenia</a:t>
            </a:r>
            <a:r>
              <a:rPr lang="pl-PL" sz="3800" dirty="0" smtClean="0"/>
              <a:t>;</a:t>
            </a:r>
            <a:endParaRPr lang="pl-PL" sz="3800" dirty="0"/>
          </a:p>
          <a:p>
            <a:r>
              <a:rPr lang="pl-PL" sz="3800" dirty="0"/>
              <a:t>kulturowa asertywność uczącego się, wykraczająca poza </a:t>
            </a:r>
            <a:r>
              <a:rPr lang="pl-PL" sz="3800" dirty="0" smtClean="0"/>
              <a:t>krytyczną </a:t>
            </a:r>
            <a:r>
              <a:rPr lang="pl-PL" sz="3800" dirty="0"/>
              <a:t>świadomość kulturową, gdyż pozwalająca </a:t>
            </a:r>
            <a:r>
              <a:rPr lang="pl-PL" sz="3800" dirty="0" smtClean="0"/>
              <a:t>na </a:t>
            </a:r>
            <a:r>
              <a:rPr lang="pl-PL" sz="3800" dirty="0"/>
              <a:t>aktywną ochronę własnej tożsamości kulturowej </a:t>
            </a:r>
            <a:r>
              <a:rPr lang="pl-PL" sz="3800" dirty="0" smtClean="0"/>
              <a:t>w </a:t>
            </a:r>
            <a:r>
              <a:rPr lang="pl-PL" sz="3800" dirty="0"/>
              <a:t>sytuacjach zagrożenia</a:t>
            </a:r>
            <a:r>
              <a:rPr lang="pl-PL" sz="3800" dirty="0" smtClean="0"/>
              <a:t>;</a:t>
            </a:r>
            <a:endParaRPr lang="pl-PL" sz="3800" dirty="0"/>
          </a:p>
          <a:p>
            <a:r>
              <a:rPr lang="pl-PL" sz="3800" dirty="0"/>
              <a:t>kompetencja międzykulturowa rodzimego użytkownika </a:t>
            </a:r>
            <a:r>
              <a:rPr lang="pl-PL" sz="3800" dirty="0" smtClean="0"/>
              <a:t>języka</a:t>
            </a:r>
            <a:r>
              <a:rPr lang="pl-PL" sz="3800" dirty="0"/>
              <a:t>, przedstawiciela innej/obcej kultury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87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 smtClean="0"/>
              <a:t>Pojęcie </a:t>
            </a:r>
            <a:r>
              <a:rPr lang="pl-PL" b="1" dirty="0"/>
              <a:t>kompetencji </a:t>
            </a:r>
            <a:r>
              <a:rPr lang="pl-PL" b="1" dirty="0" smtClean="0"/>
              <a:t>międzykulturowej </a:t>
            </a:r>
            <a:r>
              <a:rPr lang="pl-PL" b="1" dirty="0"/>
              <a:t>obejmującej następujące obszary</a:t>
            </a:r>
            <a:r>
              <a:rPr lang="pl-PL" b="1" dirty="0" smtClean="0"/>
              <a:t>: </a:t>
            </a:r>
          </a:p>
          <a:p>
            <a:r>
              <a:rPr lang="pl-PL" dirty="0" smtClean="0"/>
              <a:t>wiedza </a:t>
            </a:r>
            <a:r>
              <a:rPr lang="pl-PL" dirty="0"/>
              <a:t>(</a:t>
            </a:r>
            <a:r>
              <a:rPr lang="pl-PL" dirty="0" err="1"/>
              <a:t>knowledge</a:t>
            </a:r>
            <a:r>
              <a:rPr lang="pl-PL" dirty="0"/>
              <a:t>), którą stanowią informacje na temat świata, </a:t>
            </a:r>
            <a:r>
              <a:rPr lang="pl-PL" dirty="0" smtClean="0"/>
              <a:t>ułatwiające </a:t>
            </a:r>
            <a:r>
              <a:rPr lang="pl-PL" dirty="0"/>
              <a:t>adaptację do zmieniających się warunków, to również wiedza odnosząca się do wytworów kultury i praktyk w kontekście własnym i rozmówcy</a:t>
            </a:r>
            <a:r>
              <a:rPr lang="pl-PL" dirty="0" smtClean="0"/>
              <a:t>;</a:t>
            </a:r>
          </a:p>
          <a:p>
            <a:r>
              <a:rPr lang="pl-PL" dirty="0" smtClean="0"/>
              <a:t>świadomość </a:t>
            </a:r>
            <a:r>
              <a:rPr lang="pl-PL" dirty="0"/>
              <a:t>(</a:t>
            </a:r>
            <a:r>
              <a:rPr lang="pl-PL" dirty="0" err="1"/>
              <a:t>awareness</a:t>
            </a:r>
            <a:r>
              <a:rPr lang="pl-PL" dirty="0"/>
              <a:t>) istnienia różnic i podobieństw między </a:t>
            </a:r>
            <a:r>
              <a:rPr lang="pl-PL" dirty="0" smtClean="0"/>
              <a:t>kulturami </a:t>
            </a:r>
            <a:r>
              <a:rPr lang="pl-PL" dirty="0"/>
              <a:t>oraz procesów, którym ulegają interakcje społeczne; </a:t>
            </a:r>
            <a:endParaRPr lang="pl-PL" dirty="0" smtClean="0"/>
          </a:p>
          <a:p>
            <a:r>
              <a:rPr lang="pl-PL" dirty="0" smtClean="0"/>
              <a:t>umiejętności </a:t>
            </a:r>
            <a:r>
              <a:rPr lang="pl-PL" dirty="0"/>
              <a:t>(</a:t>
            </a:r>
            <a:r>
              <a:rPr lang="pl-PL" dirty="0" err="1"/>
              <a:t>skills</a:t>
            </a:r>
            <a:r>
              <a:rPr lang="pl-PL" dirty="0"/>
              <a:t>): obserwacji rzeczywistości, komunikacji, </a:t>
            </a:r>
            <a:r>
              <a:rPr lang="pl-PL" dirty="0" smtClean="0"/>
              <a:t>interpretacji </a:t>
            </a:r>
            <a:r>
              <a:rPr lang="pl-PL" dirty="0"/>
              <a:t>i ustalania wzajemnych powiązań, analizowania kultur w </a:t>
            </a:r>
            <a:r>
              <a:rPr lang="pl-PL" dirty="0" smtClean="0"/>
              <a:t>kontekście </a:t>
            </a:r>
            <a:r>
              <a:rPr lang="pl-PL" dirty="0"/>
              <a:t>historycznym, </a:t>
            </a:r>
            <a:r>
              <a:rPr lang="pl-PL" dirty="0" smtClean="0"/>
              <a:t>geograficznym </a:t>
            </a:r>
            <a:r>
              <a:rPr lang="pl-PL" dirty="0"/>
              <a:t>i społecznym; </a:t>
            </a:r>
            <a:endParaRPr lang="pl-PL" dirty="0" smtClean="0"/>
          </a:p>
          <a:p>
            <a:r>
              <a:rPr lang="pl-PL" dirty="0" smtClean="0"/>
              <a:t>postawy </a:t>
            </a:r>
            <a:r>
              <a:rPr lang="pl-PL" dirty="0"/>
              <a:t>(</a:t>
            </a:r>
            <a:r>
              <a:rPr lang="pl-PL" dirty="0" err="1"/>
              <a:t>attitudes</a:t>
            </a:r>
            <a:r>
              <a:rPr lang="pl-PL" dirty="0"/>
              <a:t>) implikujące gotowość </a:t>
            </a:r>
            <a:r>
              <a:rPr lang="pl-PL" dirty="0" smtClean="0"/>
              <a:t>komunikacyjną -  dociekliwość</a:t>
            </a:r>
            <a:r>
              <a:rPr lang="pl-PL" dirty="0"/>
              <a:t>, otwartość, gotowość do wyzbycia się uprzedzeń, tolerancyjność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6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Nabywanie kompetencji międzykulturowej polega na kulturowym </a:t>
            </a:r>
            <a:r>
              <a:rPr lang="pl-PL" sz="2400" dirty="0" smtClean="0"/>
              <a:t>doświadczaniu</a:t>
            </a:r>
            <a:r>
              <a:rPr lang="pl-PL" sz="2400" dirty="0"/>
              <a:t>, które odbywa się na czterech </a:t>
            </a:r>
            <a:r>
              <a:rPr lang="pl-PL" sz="2400" dirty="0" smtClean="0"/>
              <a:t>poziomach</a:t>
            </a:r>
          </a:p>
          <a:p>
            <a:pPr marL="0" indent="0">
              <a:buNone/>
            </a:pPr>
            <a:endParaRPr lang="pl-PL" sz="24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55273608"/>
              </p:ext>
            </p:extLst>
          </p:nvPr>
        </p:nvGraphicFramePr>
        <p:xfrm>
          <a:off x="1089765" y="2179529"/>
          <a:ext cx="10258816" cy="3636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2967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729</Words>
  <Application>Microsoft Office PowerPoint</Application>
  <PresentationFormat>Niestandardowy</PresentationFormat>
  <Paragraphs>85</Paragraphs>
  <Slides>12</Slides>
  <Notes>11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Kształtowanie kompetencji  międzykulturowej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Katrina</cp:lastModifiedBy>
  <cp:revision>13</cp:revision>
  <dcterms:created xsi:type="dcterms:W3CDTF">2018-12-02T13:14:09Z</dcterms:created>
  <dcterms:modified xsi:type="dcterms:W3CDTF">2019-01-22T19:51:27Z</dcterms:modified>
</cp:coreProperties>
</file>